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B43919-A460-47DD-98DA-0385A6E683FC}" v="5" dt="2022-03-12T18:03:52.439"/>
    <p1510:client id="{9D9B7308-C7B6-4990-BB24-6BB5742A3C9C}" v="21" dt="2022-03-13T09:40:25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7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ke Drinker" userId="aae8ee02589ffe08" providerId="LiveId" clId="{9D9B7308-C7B6-4990-BB24-6BB5742A3C9C}"/>
    <pc:docChg chg="undo custSel modSld">
      <pc:chgData name="Coke Drinker" userId="aae8ee02589ffe08" providerId="LiveId" clId="{9D9B7308-C7B6-4990-BB24-6BB5742A3C9C}" dt="2022-03-13T09:40:25.069" v="147" actId="1076"/>
      <pc:docMkLst>
        <pc:docMk/>
      </pc:docMkLst>
      <pc:sldChg chg="addSp delSp modSp mod">
        <pc:chgData name="Coke Drinker" userId="aae8ee02589ffe08" providerId="LiveId" clId="{9D9B7308-C7B6-4990-BB24-6BB5742A3C9C}" dt="2022-03-13T09:40:25.069" v="147" actId="1076"/>
        <pc:sldMkLst>
          <pc:docMk/>
          <pc:sldMk cId="3126958259" sldId="256"/>
        </pc:sldMkLst>
        <pc:spChg chg="mod">
          <ac:chgData name="Coke Drinker" userId="aae8ee02589ffe08" providerId="LiveId" clId="{9D9B7308-C7B6-4990-BB24-6BB5742A3C9C}" dt="2022-03-13T09:31:23.660" v="122" actId="255"/>
          <ac:spMkLst>
            <pc:docMk/>
            <pc:sldMk cId="3126958259" sldId="256"/>
            <ac:spMk id="2" creationId="{BD3170A1-56D8-4CC5-930A-2558B7D82E45}"/>
          </ac:spMkLst>
        </pc:spChg>
        <pc:spChg chg="mod">
          <ac:chgData name="Coke Drinker" userId="aae8ee02589ffe08" providerId="LiveId" clId="{9D9B7308-C7B6-4990-BB24-6BB5742A3C9C}" dt="2022-03-13T09:31:34.272" v="123" actId="1076"/>
          <ac:spMkLst>
            <pc:docMk/>
            <pc:sldMk cId="3126958259" sldId="256"/>
            <ac:spMk id="3" creationId="{8173FAD8-BC9F-42AE-B395-D4ABD399EF3B}"/>
          </ac:spMkLst>
        </pc:spChg>
        <pc:picChg chg="add del mod">
          <ac:chgData name="Coke Drinker" userId="aae8ee02589ffe08" providerId="LiveId" clId="{9D9B7308-C7B6-4990-BB24-6BB5742A3C9C}" dt="2022-03-13T09:39:40.240" v="138" actId="478"/>
          <ac:picMkLst>
            <pc:docMk/>
            <pc:sldMk cId="3126958259" sldId="256"/>
            <ac:picMk id="6" creationId="{0B4DC805-22D8-42FB-9D9A-AE4CE2136AEC}"/>
          </ac:picMkLst>
        </pc:picChg>
        <pc:picChg chg="mod">
          <ac:chgData name="Coke Drinker" userId="aae8ee02589ffe08" providerId="LiveId" clId="{9D9B7308-C7B6-4990-BB24-6BB5742A3C9C}" dt="2022-03-13T09:31:09.711" v="120" actId="1076"/>
          <ac:picMkLst>
            <pc:docMk/>
            <pc:sldMk cId="3126958259" sldId="256"/>
            <ac:picMk id="8" creationId="{91352267-C6E5-9945-D755-861DD824A967}"/>
          </ac:picMkLst>
        </pc:picChg>
        <pc:picChg chg="add del mod">
          <ac:chgData name="Coke Drinker" userId="aae8ee02589ffe08" providerId="LiveId" clId="{9D9B7308-C7B6-4990-BB24-6BB5742A3C9C}" dt="2022-03-13T09:39:39.083" v="137" actId="478"/>
          <ac:picMkLst>
            <pc:docMk/>
            <pc:sldMk cId="3126958259" sldId="256"/>
            <ac:picMk id="10" creationId="{1FD9F236-3C52-43E6-81ED-92721F98FD76}"/>
          </ac:picMkLst>
        </pc:picChg>
        <pc:picChg chg="add del mod">
          <ac:chgData name="Coke Drinker" userId="aae8ee02589ffe08" providerId="LiveId" clId="{9D9B7308-C7B6-4990-BB24-6BB5742A3C9C}" dt="2022-03-13T09:39:49.889" v="141" actId="478"/>
          <ac:picMkLst>
            <pc:docMk/>
            <pc:sldMk cId="3126958259" sldId="256"/>
            <ac:picMk id="12" creationId="{CB39CF65-3AEA-4353-B4BE-62EB7C2414F7}"/>
          </ac:picMkLst>
        </pc:picChg>
        <pc:picChg chg="add del mod">
          <ac:chgData name="Coke Drinker" userId="aae8ee02589ffe08" providerId="LiveId" clId="{9D9B7308-C7B6-4990-BB24-6BB5742A3C9C}" dt="2022-03-13T09:38:30.473" v="131" actId="478"/>
          <ac:picMkLst>
            <pc:docMk/>
            <pc:sldMk cId="3126958259" sldId="256"/>
            <ac:picMk id="1026" creationId="{8F8A780B-4B85-4B1D-B926-AA6C177FAB22}"/>
          </ac:picMkLst>
        </pc:picChg>
        <pc:picChg chg="add del mod">
          <ac:chgData name="Coke Drinker" userId="aae8ee02589ffe08" providerId="LiveId" clId="{9D9B7308-C7B6-4990-BB24-6BB5742A3C9C}" dt="2022-03-13T09:39:00.261" v="134" actId="478"/>
          <ac:picMkLst>
            <pc:docMk/>
            <pc:sldMk cId="3126958259" sldId="256"/>
            <ac:picMk id="1028" creationId="{88D5518E-B973-46FE-BC5D-DBE356D0E609}"/>
          </ac:picMkLst>
        </pc:picChg>
        <pc:picChg chg="add mod">
          <ac:chgData name="Coke Drinker" userId="aae8ee02589ffe08" providerId="LiveId" clId="{9D9B7308-C7B6-4990-BB24-6BB5742A3C9C}" dt="2022-03-13T09:40:25.069" v="147" actId="1076"/>
          <ac:picMkLst>
            <pc:docMk/>
            <pc:sldMk cId="3126958259" sldId="256"/>
            <ac:picMk id="1030" creationId="{8984961B-609E-4089-AC1E-86B868498C0A}"/>
          </ac:picMkLst>
        </pc:picChg>
      </pc:sldChg>
      <pc:sldChg chg="addSp modSp mod setBg">
        <pc:chgData name="Coke Drinker" userId="aae8ee02589ffe08" providerId="LiveId" clId="{9D9B7308-C7B6-4990-BB24-6BB5742A3C9C}" dt="2022-03-13T00:11:03.259" v="28" actId="26606"/>
        <pc:sldMkLst>
          <pc:docMk/>
          <pc:sldMk cId="2025799451" sldId="261"/>
        </pc:sldMkLst>
        <pc:spChg chg="mod">
          <ac:chgData name="Coke Drinker" userId="aae8ee02589ffe08" providerId="LiveId" clId="{9D9B7308-C7B6-4990-BB24-6BB5742A3C9C}" dt="2022-03-13T00:11:03.259" v="28" actId="26606"/>
          <ac:spMkLst>
            <pc:docMk/>
            <pc:sldMk cId="2025799451" sldId="261"/>
            <ac:spMk id="2" creationId="{5FBA5C27-D139-45A1-AC7F-2C1C5DBCEFF7}"/>
          </ac:spMkLst>
        </pc:spChg>
        <pc:spChg chg="add">
          <ac:chgData name="Coke Drinker" userId="aae8ee02589ffe08" providerId="LiveId" clId="{9D9B7308-C7B6-4990-BB24-6BB5742A3C9C}" dt="2022-03-13T00:11:03.259" v="28" actId="26606"/>
          <ac:spMkLst>
            <pc:docMk/>
            <pc:sldMk cId="2025799451" sldId="261"/>
            <ac:spMk id="13" creationId="{116920EA-132F-46AA-8856-B5D5741D9AA8}"/>
          </ac:spMkLst>
        </pc:spChg>
        <pc:spChg chg="add">
          <ac:chgData name="Coke Drinker" userId="aae8ee02589ffe08" providerId="LiveId" clId="{9D9B7308-C7B6-4990-BB24-6BB5742A3C9C}" dt="2022-03-13T00:11:03.259" v="28" actId="26606"/>
          <ac:spMkLst>
            <pc:docMk/>
            <pc:sldMk cId="2025799451" sldId="261"/>
            <ac:spMk id="15" creationId="{57EEA55F-F9C5-4595-AE34-0E172F218B29}"/>
          </ac:spMkLst>
        </pc:spChg>
        <pc:picChg chg="add mod">
          <ac:chgData name="Coke Drinker" userId="aae8ee02589ffe08" providerId="LiveId" clId="{9D9B7308-C7B6-4990-BB24-6BB5742A3C9C}" dt="2022-03-13T00:11:03.259" v="28" actId="26606"/>
          <ac:picMkLst>
            <pc:docMk/>
            <pc:sldMk cId="2025799451" sldId="261"/>
            <ac:picMk id="4" creationId="{8A64779F-CF3D-4A18-81C9-99195A57CDCB}"/>
          </ac:picMkLst>
        </pc:picChg>
        <pc:picChg chg="add">
          <ac:chgData name="Coke Drinker" userId="aae8ee02589ffe08" providerId="LiveId" clId="{9D9B7308-C7B6-4990-BB24-6BB5742A3C9C}" dt="2022-03-13T00:11:03.259" v="28" actId="26606"/>
          <ac:picMkLst>
            <pc:docMk/>
            <pc:sldMk cId="2025799451" sldId="261"/>
            <ac:picMk id="9" creationId="{DEB2E8C4-C3E7-4048-A43D-9859510CFA98}"/>
          </ac:picMkLst>
        </pc:picChg>
        <pc:inkChg chg="add">
          <ac:chgData name="Coke Drinker" userId="aae8ee02589ffe08" providerId="LiveId" clId="{9D9B7308-C7B6-4990-BB24-6BB5742A3C9C}" dt="2022-03-13T00:11:03.259" v="28" actId="26606"/>
          <ac:inkMkLst>
            <pc:docMk/>
            <pc:sldMk cId="2025799451" sldId="261"/>
            <ac:inkMk id="11" creationId="{24D29CCB-7956-4E3E-8880-304085F04BF4}"/>
          </ac:inkMkLst>
        </pc:inkChg>
      </pc:sldChg>
      <pc:sldChg chg="addSp delSp modSp mod setBg">
        <pc:chgData name="Coke Drinker" userId="aae8ee02589ffe08" providerId="LiveId" clId="{9D9B7308-C7B6-4990-BB24-6BB5742A3C9C}" dt="2022-03-13T07:08:30.512" v="90" actId="20577"/>
        <pc:sldMkLst>
          <pc:docMk/>
          <pc:sldMk cId="1748420492" sldId="262"/>
        </pc:sldMkLst>
        <pc:spChg chg="mod">
          <ac:chgData name="Coke Drinker" userId="aae8ee02589ffe08" providerId="LiveId" clId="{9D9B7308-C7B6-4990-BB24-6BB5742A3C9C}" dt="2022-03-13T07:08:30.512" v="90" actId="20577"/>
          <ac:spMkLst>
            <pc:docMk/>
            <pc:sldMk cId="1748420492" sldId="262"/>
            <ac:spMk id="2" creationId="{21199376-5694-41EA-BE63-32E0BFEBC40E}"/>
          </ac:spMkLst>
        </pc:spChg>
        <pc:spChg chg="mod ord">
          <ac:chgData name="Coke Drinker" userId="aae8ee02589ffe08" providerId="LiveId" clId="{9D9B7308-C7B6-4990-BB24-6BB5742A3C9C}" dt="2022-03-13T00:12:13.134" v="32" actId="26606"/>
          <ac:spMkLst>
            <pc:docMk/>
            <pc:sldMk cId="1748420492" sldId="262"/>
            <ac:spMk id="3" creationId="{F11677B5-234D-4618-B43C-188B2B0F2B50}"/>
          </ac:spMkLst>
        </pc:spChg>
        <pc:spChg chg="add del">
          <ac:chgData name="Coke Drinker" userId="aae8ee02589ffe08" providerId="LiveId" clId="{9D9B7308-C7B6-4990-BB24-6BB5742A3C9C}" dt="2022-03-13T00:12:13.131" v="31" actId="26606"/>
          <ac:spMkLst>
            <pc:docMk/>
            <pc:sldMk cId="1748420492" sldId="262"/>
            <ac:spMk id="71" creationId="{7666DE11-17E1-4DC7-B2B7-6DA2E6A9CE8B}"/>
          </ac:spMkLst>
        </pc:spChg>
        <pc:spChg chg="add del">
          <ac:chgData name="Coke Drinker" userId="aae8ee02589ffe08" providerId="LiveId" clId="{9D9B7308-C7B6-4990-BB24-6BB5742A3C9C}" dt="2022-03-13T00:12:13.131" v="31" actId="26606"/>
          <ac:spMkLst>
            <pc:docMk/>
            <pc:sldMk cId="1748420492" sldId="262"/>
            <ac:spMk id="73" creationId="{B52E493E-0B27-4F3C-AA01-17F0A2564112}"/>
          </ac:spMkLst>
        </pc:spChg>
        <pc:spChg chg="add">
          <ac:chgData name="Coke Drinker" userId="aae8ee02589ffe08" providerId="LiveId" clId="{9D9B7308-C7B6-4990-BB24-6BB5742A3C9C}" dt="2022-03-13T00:12:13.134" v="32" actId="26606"/>
          <ac:spMkLst>
            <pc:docMk/>
            <pc:sldMk cId="1748420492" sldId="262"/>
            <ac:spMk id="1028" creationId="{23E547B5-89CF-4EC0-96DE-25771AED0799}"/>
          </ac:spMkLst>
        </pc:spChg>
        <pc:spChg chg="add">
          <ac:chgData name="Coke Drinker" userId="aae8ee02589ffe08" providerId="LiveId" clId="{9D9B7308-C7B6-4990-BB24-6BB5742A3C9C}" dt="2022-03-13T00:12:13.134" v="32" actId="26606"/>
          <ac:spMkLst>
            <pc:docMk/>
            <pc:sldMk cId="1748420492" sldId="262"/>
            <ac:spMk id="1029" creationId="{B3437C99-FC8E-4311-B48A-F0C4C329B154}"/>
          </ac:spMkLst>
        </pc:spChg>
        <pc:picChg chg="add mod">
          <ac:chgData name="Coke Drinker" userId="aae8ee02589ffe08" providerId="LiveId" clId="{9D9B7308-C7B6-4990-BB24-6BB5742A3C9C}" dt="2022-03-13T00:12:13.134" v="32" actId="26606"/>
          <ac:picMkLst>
            <pc:docMk/>
            <pc:sldMk cId="1748420492" sldId="262"/>
            <ac:picMk id="1026" creationId="{87601BC5-D85C-4CEF-A32A-1B7E4EF2714A}"/>
          </ac:picMkLst>
        </pc:picChg>
      </pc:sldChg>
      <pc:sldChg chg="addSp delSp modSp mod setBg">
        <pc:chgData name="Coke Drinker" userId="aae8ee02589ffe08" providerId="LiveId" clId="{9D9B7308-C7B6-4990-BB24-6BB5742A3C9C}" dt="2022-03-13T08:22:31.160" v="114" actId="1076"/>
        <pc:sldMkLst>
          <pc:docMk/>
          <pc:sldMk cId="1872561126" sldId="263"/>
        </pc:sldMkLst>
        <pc:spChg chg="mod">
          <ac:chgData name="Coke Drinker" userId="aae8ee02589ffe08" providerId="LiveId" clId="{9D9B7308-C7B6-4990-BB24-6BB5742A3C9C}" dt="2022-03-13T00:12:52.117" v="37" actId="26606"/>
          <ac:spMkLst>
            <pc:docMk/>
            <pc:sldMk cId="1872561126" sldId="263"/>
            <ac:spMk id="2" creationId="{66385816-1212-4453-B3A6-40B2FDCCC534}"/>
          </ac:spMkLst>
        </pc:spChg>
        <pc:spChg chg="add del mod ord">
          <ac:chgData name="Coke Drinker" userId="aae8ee02589ffe08" providerId="LiveId" clId="{9D9B7308-C7B6-4990-BB24-6BB5742A3C9C}" dt="2022-03-13T00:12:52.117" v="37" actId="26606"/>
          <ac:spMkLst>
            <pc:docMk/>
            <pc:sldMk cId="1872561126" sldId="263"/>
            <ac:spMk id="3" creationId="{ED29BDD7-8987-428A-9B28-B15C00C9C17B}"/>
          </ac:spMkLst>
        </pc:spChg>
        <pc:spChg chg="add">
          <ac:chgData name="Coke Drinker" userId="aae8ee02589ffe08" providerId="LiveId" clId="{9D9B7308-C7B6-4990-BB24-6BB5742A3C9C}" dt="2022-03-13T00:12:52.117" v="37" actId="26606"/>
          <ac:spMkLst>
            <pc:docMk/>
            <pc:sldMk cId="1872561126" sldId="263"/>
            <ac:spMk id="9" creationId="{FCE8BBC4-555B-4EEA-8B5C-5B44656F9D73}"/>
          </ac:spMkLst>
        </pc:spChg>
        <pc:spChg chg="add del">
          <ac:chgData name="Coke Drinker" userId="aae8ee02589ffe08" providerId="LiveId" clId="{9D9B7308-C7B6-4990-BB24-6BB5742A3C9C}" dt="2022-03-13T00:12:38.128" v="34" actId="26606"/>
          <ac:spMkLst>
            <pc:docMk/>
            <pc:sldMk cId="1872561126" sldId="263"/>
            <ac:spMk id="10" creationId="{637B2035-1FCB-439A-B421-095E136C7E07}"/>
          </ac:spMkLst>
        </pc:spChg>
        <pc:spChg chg="add">
          <ac:chgData name="Coke Drinker" userId="aae8ee02589ffe08" providerId="LiveId" clId="{9D9B7308-C7B6-4990-BB24-6BB5742A3C9C}" dt="2022-03-13T00:12:52.117" v="37" actId="26606"/>
          <ac:spMkLst>
            <pc:docMk/>
            <pc:sldMk cId="1872561126" sldId="263"/>
            <ac:spMk id="11" creationId="{44704DC3-DE99-4AC8-9945-00EF66EBB0A3}"/>
          </ac:spMkLst>
        </pc:spChg>
        <pc:spChg chg="add del">
          <ac:chgData name="Coke Drinker" userId="aae8ee02589ffe08" providerId="LiveId" clId="{9D9B7308-C7B6-4990-BB24-6BB5742A3C9C}" dt="2022-03-13T00:12:38.128" v="34" actId="26606"/>
          <ac:spMkLst>
            <pc:docMk/>
            <pc:sldMk cId="1872561126" sldId="263"/>
            <ac:spMk id="12" creationId="{81CE2CF7-D5AA-4464-AC91-9ED1EA5D6389}"/>
          </ac:spMkLst>
        </pc:spChg>
        <pc:spChg chg="add mod">
          <ac:chgData name="Coke Drinker" userId="aae8ee02589ffe08" providerId="LiveId" clId="{9D9B7308-C7B6-4990-BB24-6BB5742A3C9C}" dt="2022-03-13T08:17:52.832" v="99" actId="20577"/>
          <ac:spMkLst>
            <pc:docMk/>
            <pc:sldMk cId="1872561126" sldId="263"/>
            <ac:spMk id="13" creationId="{ED29BDD7-8987-428A-9B28-B15C00C9C17B}"/>
          </ac:spMkLst>
        </pc:spChg>
        <pc:graphicFrameChg chg="add del">
          <ac:chgData name="Coke Drinker" userId="aae8ee02589ffe08" providerId="LiveId" clId="{9D9B7308-C7B6-4990-BB24-6BB5742A3C9C}" dt="2022-03-13T00:12:52.112" v="36" actId="26606"/>
          <ac:graphicFrameMkLst>
            <pc:docMk/>
            <pc:sldMk cId="1872561126" sldId="263"/>
            <ac:graphicFrameMk id="7" creationId="{3A5BF42C-CB97-9BCF-9DED-D9182F73A0C3}"/>
          </ac:graphicFrameMkLst>
        </pc:graphicFrameChg>
        <pc:picChg chg="add mod">
          <ac:chgData name="Coke Drinker" userId="aae8ee02589ffe08" providerId="LiveId" clId="{9D9B7308-C7B6-4990-BB24-6BB5742A3C9C}" dt="2022-03-13T08:22:24.179" v="112" actId="1076"/>
          <ac:picMkLst>
            <pc:docMk/>
            <pc:sldMk cId="1872561126" sldId="263"/>
            <ac:picMk id="4" creationId="{03DBF5A8-EFD2-4096-A44C-A6B03625BC36}"/>
          </ac:picMkLst>
        </pc:picChg>
        <pc:picChg chg="mod">
          <ac:chgData name="Coke Drinker" userId="aae8ee02589ffe08" providerId="LiveId" clId="{9D9B7308-C7B6-4990-BB24-6BB5742A3C9C}" dt="2022-03-13T08:22:31.160" v="114" actId="1076"/>
          <ac:picMkLst>
            <pc:docMk/>
            <pc:sldMk cId="1872561126" sldId="263"/>
            <ac:picMk id="5" creationId="{B297D03C-4E6A-48B6-A179-26A2C0527767}"/>
          </ac:picMkLst>
        </pc:picChg>
        <pc:picChg chg="add mod">
          <ac:chgData name="Coke Drinker" userId="aae8ee02589ffe08" providerId="LiveId" clId="{9D9B7308-C7B6-4990-BB24-6BB5742A3C9C}" dt="2022-03-13T08:22:28.700" v="113" actId="1076"/>
          <ac:picMkLst>
            <pc:docMk/>
            <pc:sldMk cId="1872561126" sldId="263"/>
            <ac:picMk id="7" creationId="{375223BE-ACDE-440D-B4A7-0396842BDD06}"/>
          </ac:picMkLst>
        </pc:picChg>
      </pc:sldChg>
      <pc:sldChg chg="addSp delSp modSp mod">
        <pc:chgData name="Coke Drinker" userId="aae8ee02589ffe08" providerId="LiveId" clId="{9D9B7308-C7B6-4990-BB24-6BB5742A3C9C}" dt="2022-03-13T08:21:49.222" v="106" actId="14100"/>
        <pc:sldMkLst>
          <pc:docMk/>
          <pc:sldMk cId="3753470664" sldId="264"/>
        </pc:sldMkLst>
        <pc:spChg chg="mod">
          <ac:chgData name="Coke Drinker" userId="aae8ee02589ffe08" providerId="LiveId" clId="{9D9B7308-C7B6-4990-BB24-6BB5742A3C9C}" dt="2022-03-13T08:21:22.128" v="102" actId="1076"/>
          <ac:spMkLst>
            <pc:docMk/>
            <pc:sldMk cId="3753470664" sldId="264"/>
            <ac:spMk id="2" creationId="{8374DAE2-5B21-483E-A017-45438B3F6E9F}"/>
          </ac:spMkLst>
        </pc:spChg>
        <pc:spChg chg="add del mod">
          <ac:chgData name="Coke Drinker" userId="aae8ee02589ffe08" providerId="LiveId" clId="{9D9B7308-C7B6-4990-BB24-6BB5742A3C9C}" dt="2022-03-13T07:05:23.890" v="57" actId="22"/>
          <ac:spMkLst>
            <pc:docMk/>
            <pc:sldMk cId="3753470664" sldId="264"/>
            <ac:spMk id="8" creationId="{A37EAE6E-908B-40E5-8895-CE55ADC72C9B}"/>
          </ac:spMkLst>
        </pc:spChg>
        <pc:picChg chg="del mod">
          <ac:chgData name="Coke Drinker" userId="aae8ee02589ffe08" providerId="LiveId" clId="{9D9B7308-C7B6-4990-BB24-6BB5742A3C9C}" dt="2022-03-13T06:59:21.296" v="56" actId="478"/>
          <ac:picMkLst>
            <pc:docMk/>
            <pc:sldMk cId="3753470664" sldId="264"/>
            <ac:picMk id="4" creationId="{BF9ED0D2-7713-41CD-AC12-743C4BBF4353}"/>
          </ac:picMkLst>
        </pc:picChg>
        <pc:picChg chg="del mod">
          <ac:chgData name="Coke Drinker" userId="aae8ee02589ffe08" providerId="LiveId" clId="{9D9B7308-C7B6-4990-BB24-6BB5742A3C9C}" dt="2022-03-13T06:59:13.746" v="55" actId="478"/>
          <ac:picMkLst>
            <pc:docMk/>
            <pc:sldMk cId="3753470664" sldId="264"/>
            <ac:picMk id="5" creationId="{C322747E-86B6-42C8-A9A5-B5B25C026563}"/>
          </ac:picMkLst>
        </pc:picChg>
        <pc:picChg chg="add mod">
          <ac:chgData name="Coke Drinker" userId="aae8ee02589ffe08" providerId="LiveId" clId="{9D9B7308-C7B6-4990-BB24-6BB5742A3C9C}" dt="2022-03-13T08:21:34.899" v="104" actId="14100"/>
          <ac:picMkLst>
            <pc:docMk/>
            <pc:sldMk cId="3753470664" sldId="264"/>
            <ac:picMk id="6" creationId="{A6434FFF-F057-4497-A10F-1C9FC825AD0F}"/>
          </ac:picMkLst>
        </pc:picChg>
        <pc:picChg chg="add mod ord">
          <ac:chgData name="Coke Drinker" userId="aae8ee02589ffe08" providerId="LiveId" clId="{9D9B7308-C7B6-4990-BB24-6BB5742A3C9C}" dt="2022-03-13T08:21:40.820" v="105" actId="14100"/>
          <ac:picMkLst>
            <pc:docMk/>
            <pc:sldMk cId="3753470664" sldId="264"/>
            <ac:picMk id="10" creationId="{F916AB3C-4417-4E1D-8140-B48D62084FB6}"/>
          </ac:picMkLst>
        </pc:picChg>
        <pc:picChg chg="add mod">
          <ac:chgData name="Coke Drinker" userId="aae8ee02589ffe08" providerId="LiveId" clId="{9D9B7308-C7B6-4990-BB24-6BB5742A3C9C}" dt="2022-03-13T08:21:49.222" v="106" actId="14100"/>
          <ac:picMkLst>
            <pc:docMk/>
            <pc:sldMk cId="3753470664" sldId="264"/>
            <ac:picMk id="12" creationId="{ACC700C3-29A5-4F98-A4DC-6E03B339309A}"/>
          </ac:picMkLst>
        </pc:picChg>
      </pc:sldChg>
      <pc:sldChg chg="addSp modSp mod setBg">
        <pc:chgData name="Coke Drinker" userId="aae8ee02589ffe08" providerId="LiveId" clId="{9D9B7308-C7B6-4990-BB24-6BB5742A3C9C}" dt="2022-03-13T09:33:45.238" v="125" actId="20577"/>
        <pc:sldMkLst>
          <pc:docMk/>
          <pc:sldMk cId="970327193" sldId="265"/>
        </pc:sldMkLst>
        <pc:spChg chg="mod">
          <ac:chgData name="Coke Drinker" userId="aae8ee02589ffe08" providerId="LiveId" clId="{9D9B7308-C7B6-4990-BB24-6BB5742A3C9C}" dt="2022-03-13T00:14:12.861" v="42" actId="26606"/>
          <ac:spMkLst>
            <pc:docMk/>
            <pc:sldMk cId="970327193" sldId="265"/>
            <ac:spMk id="2" creationId="{C7670B63-4179-49E1-A470-7DF4F156C4CA}"/>
          </ac:spMkLst>
        </pc:spChg>
        <pc:spChg chg="mod">
          <ac:chgData name="Coke Drinker" userId="aae8ee02589ffe08" providerId="LiveId" clId="{9D9B7308-C7B6-4990-BB24-6BB5742A3C9C}" dt="2022-03-13T09:33:45.238" v="125" actId="20577"/>
          <ac:spMkLst>
            <pc:docMk/>
            <pc:sldMk cId="970327193" sldId="265"/>
            <ac:spMk id="3" creationId="{FA3C95C2-558E-4F20-8714-A229F632D6A0}"/>
          </ac:spMkLst>
        </pc:spChg>
        <pc:spChg chg="add">
          <ac:chgData name="Coke Drinker" userId="aae8ee02589ffe08" providerId="LiveId" clId="{9D9B7308-C7B6-4990-BB24-6BB5742A3C9C}" dt="2022-03-13T00:14:12.861" v="42" actId="26606"/>
          <ac:spMkLst>
            <pc:docMk/>
            <pc:sldMk cId="970327193" sldId="265"/>
            <ac:spMk id="71" creationId="{23E547B5-89CF-4EC0-96DE-25771AED0799}"/>
          </ac:spMkLst>
        </pc:spChg>
        <pc:spChg chg="add">
          <ac:chgData name="Coke Drinker" userId="aae8ee02589ffe08" providerId="LiveId" clId="{9D9B7308-C7B6-4990-BB24-6BB5742A3C9C}" dt="2022-03-13T00:14:12.861" v="42" actId="26606"/>
          <ac:spMkLst>
            <pc:docMk/>
            <pc:sldMk cId="970327193" sldId="265"/>
            <ac:spMk id="73" creationId="{B3437C99-FC8E-4311-B48A-F0C4C329B154}"/>
          </ac:spMkLst>
        </pc:spChg>
        <pc:picChg chg="add mod">
          <ac:chgData name="Coke Drinker" userId="aae8ee02589ffe08" providerId="LiveId" clId="{9D9B7308-C7B6-4990-BB24-6BB5742A3C9C}" dt="2022-03-13T08:21:11.376" v="101" actId="1076"/>
          <ac:picMkLst>
            <pc:docMk/>
            <pc:sldMk cId="970327193" sldId="265"/>
            <ac:picMk id="5" creationId="{D8CE70FB-EA67-4F56-99EE-5CD3ECEC2A1D}"/>
          </ac:picMkLst>
        </pc:picChg>
        <pc:picChg chg="add mod">
          <ac:chgData name="Coke Drinker" userId="aae8ee02589ffe08" providerId="LiveId" clId="{9D9B7308-C7B6-4990-BB24-6BB5742A3C9C}" dt="2022-03-13T00:14:12.861" v="42" actId="26606"/>
          <ac:picMkLst>
            <pc:docMk/>
            <pc:sldMk cId="970327193" sldId="265"/>
            <ac:picMk id="2050" creationId="{319C0F1A-B5CE-4D07-A1B9-3221FF76CD56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3T00:10:5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March 13,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5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March 13,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370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March 13,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17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March 13,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24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March 13,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00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March 13,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06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March 13,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155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March 13,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7121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March 13,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0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March 13,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1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March 13,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9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March 13,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‹Nr.›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8540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5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3170A1-56D8-4CC5-930A-2558B7D82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000" y="5244872"/>
            <a:ext cx="10160000" cy="884518"/>
          </a:xfrm>
        </p:spPr>
        <p:txBody>
          <a:bodyPr anchor="t">
            <a:normAutofit/>
          </a:bodyPr>
          <a:lstStyle/>
          <a:p>
            <a:r>
              <a:rPr lang="de-DE" sz="4800" i="0" cap="none" spc="0" dirty="0" err="1">
                <a:effectLst/>
                <a:latin typeface="Pacifico" panose="00000500000000000000" pitchFamily="2" charset="0"/>
              </a:rPr>
              <a:t>friendifyer</a:t>
            </a:r>
            <a:endParaRPr lang="de-DE" sz="48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173FAD8-BC9F-42AE-B395-D4ABD399E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7289" y="5998164"/>
            <a:ext cx="5768283" cy="505326"/>
          </a:xfrm>
        </p:spPr>
        <p:txBody>
          <a:bodyPr anchor="b">
            <a:normAutofit/>
          </a:bodyPr>
          <a:lstStyle/>
          <a:p>
            <a:r>
              <a:rPr lang="de-DE" dirty="0"/>
              <a:t>Inklusion statt Integration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91352267-C6E5-9945-D755-861DD824A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06" b="1642"/>
          <a:stretch/>
        </p:blipFill>
        <p:spPr>
          <a:xfrm>
            <a:off x="15442" y="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984961B-609E-4089-AC1E-86B868498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904015"/>
            <a:ext cx="2393130" cy="239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958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670B63-4179-49E1-A470-7DF4F156C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4476464" cy="1216024"/>
          </a:xfrm>
        </p:spPr>
        <p:txBody>
          <a:bodyPr>
            <a:normAutofit/>
          </a:bodyPr>
          <a:lstStyle/>
          <a:p>
            <a:r>
              <a:rPr lang="de-DE" dirty="0"/>
              <a:t>Events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3C95C2-558E-4F20-8714-A229F632D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163685"/>
            <a:ext cx="3875963" cy="4107020"/>
          </a:xfrm>
        </p:spPr>
        <p:txBody>
          <a:bodyPr>
            <a:normAutofit/>
          </a:bodyPr>
          <a:lstStyle/>
          <a:p>
            <a:r>
              <a:rPr lang="de-DE" dirty="0"/>
              <a:t>Events planen und erstellen</a:t>
            </a:r>
          </a:p>
          <a:p>
            <a:r>
              <a:rPr lang="de-DE" dirty="0"/>
              <a:t>Events werden aufgrund von Leuten mit selben Interesse vorgeschlagen</a:t>
            </a:r>
          </a:p>
          <a:p>
            <a:r>
              <a:rPr lang="de-DE" dirty="0"/>
              <a:t>Events speziell für </a:t>
            </a:r>
            <a:r>
              <a:rPr lang="de-DE" dirty="0" err="1"/>
              <a:t>Migrant:innen</a:t>
            </a:r>
            <a:r>
              <a:rPr lang="de-DE" dirty="0"/>
              <a:t> können erstellt werden</a:t>
            </a:r>
          </a:p>
        </p:txBody>
      </p:sp>
      <p:pic>
        <p:nvPicPr>
          <p:cNvPr id="2050" name="Picture 2" descr="Event - Illustrationen und Vektorgrafiken - iStock">
            <a:extLst>
              <a:ext uri="{FF2B5EF4-FFF2-40B4-BE49-F238E27FC236}">
                <a16:creationId xmlns:a16="http://schemas.microsoft.com/office/drawing/2014/main" id="{319C0F1A-B5CE-4D07-A1B9-3221FF76C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1" r="10528" b="2"/>
          <a:stretch/>
        </p:blipFill>
        <p:spPr bwMode="auto"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8CE70FB-EA67-4F56-99EE-5CD3ECEC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55666">
            <a:off x="9170928" y="2184811"/>
            <a:ext cx="2059688" cy="447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27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D3EC22-4065-4AB1-B7F2-D25C8B9B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Unsere Vision</a:t>
            </a:r>
          </a:p>
        </p:txBody>
      </p:sp>
      <p:sp>
        <p:nvSpPr>
          <p:cNvPr id="6" name="AutoShape 6" descr="Quellbild anzeigen">
            <a:extLst>
              <a:ext uri="{FF2B5EF4-FFF2-40B4-BE49-F238E27FC236}">
                <a16:creationId xmlns:a16="http://schemas.microsoft.com/office/drawing/2014/main" id="{0C85ECF0-0FF9-47E0-B151-63DF0E749B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10" descr="Quellbild anzeigen">
            <a:extLst>
              <a:ext uri="{FF2B5EF4-FFF2-40B4-BE49-F238E27FC236}">
                <a16:creationId xmlns:a16="http://schemas.microsoft.com/office/drawing/2014/main" id="{11B2C835-8945-4BDD-81FE-41A8760BBE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6" name="Picture 2" descr="Quellbild anzeigen">
            <a:extLst>
              <a:ext uri="{FF2B5EF4-FFF2-40B4-BE49-F238E27FC236}">
                <a16:creationId xmlns:a16="http://schemas.microsoft.com/office/drawing/2014/main" id="{0DE33EB9-7885-4EC2-AEF8-CFBE3CD11A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2029518"/>
            <a:ext cx="72390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941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89167C-710C-43F5-A1EB-6D5BB32B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26" name="Picture 2" descr="Quellbild anzeigen">
            <a:extLst>
              <a:ext uri="{FF2B5EF4-FFF2-40B4-BE49-F238E27FC236}">
                <a16:creationId xmlns:a16="http://schemas.microsoft.com/office/drawing/2014/main" id="{516A237A-16D2-4331-9DF7-01831AEC2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46136"/>
            <a:ext cx="5873338" cy="307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ellbild anzeigen">
            <a:extLst>
              <a:ext uri="{FF2B5EF4-FFF2-40B4-BE49-F238E27FC236}">
                <a16:creationId xmlns:a16="http://schemas.microsoft.com/office/drawing/2014/main" id="{8C1F9ADA-AEF3-408B-ABD4-ECD94C721E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9264"/>
            <a:ext cx="5647944" cy="316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ellbild anzeigen">
            <a:extLst>
              <a:ext uri="{FF2B5EF4-FFF2-40B4-BE49-F238E27FC236}">
                <a16:creationId xmlns:a16="http://schemas.microsoft.com/office/drawing/2014/main" id="{BC27BC39-AACE-4D71-9C81-183B3837B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944" y="179264"/>
            <a:ext cx="5670550" cy="342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Quellbild anzeigen">
            <a:extLst>
              <a:ext uri="{FF2B5EF4-FFF2-40B4-BE49-F238E27FC236}">
                <a16:creationId xmlns:a16="http://schemas.microsoft.com/office/drawing/2014/main" id="{35DA2927-5E2A-41E1-9279-1F8D09AF2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338" y="3604945"/>
            <a:ext cx="5009322" cy="281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859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87819-8B0E-4360-BCB4-4EF024F6B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905A67-D88E-41EC-BF03-BD287E53B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2" name="Picture 4" descr="Fremdenfeindlicher Übergriff: Ein Besoffener hat diesem Syrer ins Gesicht  geschlagen | Nordkurier.de">
            <a:extLst>
              <a:ext uri="{FF2B5EF4-FFF2-40B4-BE49-F238E27FC236}">
                <a16:creationId xmlns:a16="http://schemas.microsoft.com/office/drawing/2014/main" id="{75DFD931-4B90-4BA4-BEC5-420C41E53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04" y="603623"/>
            <a:ext cx="10012754" cy="563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209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2F1981-B718-4ED2-BAE4-1E48ACEA0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3B97CB-CE58-49EA-BFF6-50BE43AD9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 descr="Syria war: Air strike on Deraa shelter kills 17 civilians - BBC News">
            <a:extLst>
              <a:ext uri="{FF2B5EF4-FFF2-40B4-BE49-F238E27FC236}">
                <a16:creationId xmlns:a16="http://schemas.microsoft.com/office/drawing/2014/main" id="{FC33A9AB-D1BC-4CD4-BAF7-899FEBC9D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045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F29EE-1116-4ECE-8F7C-B5CF3F68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73F7A9-3BCB-4FAE-83CD-A9C9BD9CE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098" name="Picture 2" descr="Flüchtlinge in Deutschland: Wie Corona zur Integrationshürde wird |  tagesschau.de">
            <a:extLst>
              <a:ext uri="{FF2B5EF4-FFF2-40B4-BE49-F238E27FC236}">
                <a16:creationId xmlns:a16="http://schemas.microsoft.com/office/drawing/2014/main" id="{AA1F0CE1-6392-4D1A-B81E-1A8559DEB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31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16920EA-132F-46AA-8856-B5D5741D9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7EEA55F-F9C5-4595-AE34-0E172F218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7807404" cy="6857999"/>
          </a:xfrm>
          <a:custGeom>
            <a:avLst/>
            <a:gdLst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80751 w 7807404"/>
              <a:gd name="connsiteY7" fmla="*/ 466831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32049 w 7807404"/>
              <a:gd name="connsiteY25" fmla="*/ 251790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7012732 w 7807404"/>
              <a:gd name="connsiteY38" fmla="*/ 3410524 h 6857999"/>
              <a:gd name="connsiteX39" fmla="*/ 7020122 w 7807404"/>
              <a:gd name="connsiteY39" fmla="*/ 3417525 h 6857999"/>
              <a:gd name="connsiteX40" fmla="*/ 7022196 w 7807404"/>
              <a:gd name="connsiteY40" fmla="*/ 3478439 h 6857999"/>
              <a:gd name="connsiteX41" fmla="*/ 6982022 w 7807404"/>
              <a:gd name="connsiteY41" fmla="*/ 3696746 h 6857999"/>
              <a:gd name="connsiteX42" fmla="*/ 6987385 w 7807404"/>
              <a:gd name="connsiteY42" fmla="*/ 3815651 h 6857999"/>
              <a:gd name="connsiteX43" fmla="*/ 6996939 w 7807404"/>
              <a:gd name="connsiteY43" fmla="*/ 3857058 h 6857999"/>
              <a:gd name="connsiteX44" fmla="*/ 7012470 w 7807404"/>
              <a:gd name="connsiteY44" fmla="*/ 3926486 h 6857999"/>
              <a:gd name="connsiteX45" fmla="*/ 7038860 w 7807404"/>
              <a:gd name="connsiteY45" fmla="*/ 3988495 h 6857999"/>
              <a:gd name="connsiteX46" fmla="*/ 7025357 w 7807404"/>
              <a:gd name="connsiteY46" fmla="*/ 4051442 h 6857999"/>
              <a:gd name="connsiteX47" fmla="*/ 7024708 w 7807404"/>
              <a:gd name="connsiteY47" fmla="*/ 4105625 h 6857999"/>
              <a:gd name="connsiteX48" fmla="*/ 7032013 w 7807404"/>
              <a:gd name="connsiteY48" fmla="*/ 4109626 h 6857999"/>
              <a:gd name="connsiteX49" fmla="*/ 7032673 w 7807404"/>
              <a:gd name="connsiteY49" fmla="*/ 4116557 h 6857999"/>
              <a:gd name="connsiteX50" fmla="*/ 7025240 w 7807404"/>
              <a:gd name="connsiteY50" fmla="*/ 4120637 h 6857999"/>
              <a:gd name="connsiteX51" fmla="*/ 7001151 w 7807404"/>
              <a:gd name="connsiteY51" fmla="*/ 4208493 h 6857999"/>
              <a:gd name="connsiteX52" fmla="*/ 6981187 w 7807404"/>
              <a:gd name="connsiteY52" fmla="*/ 4327914 h 6857999"/>
              <a:gd name="connsiteX53" fmla="*/ 6996887 w 7807404"/>
              <a:gd name="connsiteY53" fmla="*/ 4375181 h 6857999"/>
              <a:gd name="connsiteX54" fmla="*/ 6993908 w 7807404"/>
              <a:gd name="connsiteY54" fmla="*/ 4388524 h 6857999"/>
              <a:gd name="connsiteX55" fmla="*/ 7004982 w 7807404"/>
              <a:gd name="connsiteY55" fmla="*/ 4415915 h 6857999"/>
              <a:gd name="connsiteX56" fmla="*/ 7050435 w 7807404"/>
              <a:gd name="connsiteY56" fmla="*/ 4479913 h 6857999"/>
              <a:gd name="connsiteX57" fmla="*/ 7121988 w 7807404"/>
              <a:gd name="connsiteY57" fmla="*/ 4534160 h 6857999"/>
              <a:gd name="connsiteX58" fmla="*/ 7173289 w 7807404"/>
              <a:gd name="connsiteY58" fmla="*/ 4634254 h 6857999"/>
              <a:gd name="connsiteX59" fmla="*/ 7188878 w 7807404"/>
              <a:gd name="connsiteY59" fmla="*/ 4672371 h 6857999"/>
              <a:gd name="connsiteX60" fmla="*/ 7226673 w 7807404"/>
              <a:gd name="connsiteY60" fmla="*/ 4796523 h 6857999"/>
              <a:gd name="connsiteX61" fmla="*/ 7240375 w 7807404"/>
              <a:gd name="connsiteY61" fmla="*/ 4838614 h 6857999"/>
              <a:gd name="connsiteX62" fmla="*/ 7285168 w 7807404"/>
              <a:gd name="connsiteY62" fmla="*/ 4861231 h 6857999"/>
              <a:gd name="connsiteX63" fmla="*/ 7298142 w 7807404"/>
              <a:gd name="connsiteY63" fmla="*/ 4993732 h 6857999"/>
              <a:gd name="connsiteX64" fmla="*/ 7322875 w 7807404"/>
              <a:gd name="connsiteY64" fmla="*/ 5208172 h 6857999"/>
              <a:gd name="connsiteX65" fmla="*/ 7342672 w 7807404"/>
              <a:gd name="connsiteY65" fmla="*/ 5255191 h 6857999"/>
              <a:gd name="connsiteX66" fmla="*/ 7321006 w 7807404"/>
              <a:gd name="connsiteY66" fmla="*/ 5337537 h 6857999"/>
              <a:gd name="connsiteX67" fmla="*/ 7360096 w 7807404"/>
              <a:gd name="connsiteY67" fmla="*/ 5418522 h 6857999"/>
              <a:gd name="connsiteX68" fmla="*/ 7400954 w 7807404"/>
              <a:gd name="connsiteY68" fmla="*/ 5473319 h 6857999"/>
              <a:gd name="connsiteX69" fmla="*/ 7418953 w 7807404"/>
              <a:gd name="connsiteY69" fmla="*/ 5506769 h 6857999"/>
              <a:gd name="connsiteX70" fmla="*/ 7437497 w 7807404"/>
              <a:gd name="connsiteY70" fmla="*/ 5528086 h 6857999"/>
              <a:gd name="connsiteX71" fmla="*/ 7472839 w 7807404"/>
              <a:gd name="connsiteY71" fmla="*/ 5722307 h 6857999"/>
              <a:gd name="connsiteX72" fmla="*/ 7520312 w 7807404"/>
              <a:gd name="connsiteY72" fmla="*/ 5848020 h 6857999"/>
              <a:gd name="connsiteX73" fmla="*/ 7546603 w 7807404"/>
              <a:gd name="connsiteY73" fmla="*/ 5895435 h 6857999"/>
              <a:gd name="connsiteX74" fmla="*/ 7574370 w 7807404"/>
              <a:gd name="connsiteY74" fmla="*/ 6116987 h 6857999"/>
              <a:gd name="connsiteX75" fmla="*/ 7588278 w 7807404"/>
              <a:gd name="connsiteY75" fmla="*/ 6239240 h 6857999"/>
              <a:gd name="connsiteX76" fmla="*/ 7651779 w 7807404"/>
              <a:gd name="connsiteY76" fmla="*/ 6536040 h 6857999"/>
              <a:gd name="connsiteX77" fmla="*/ 7634970 w 7807404"/>
              <a:gd name="connsiteY77" fmla="*/ 6596308 h 6857999"/>
              <a:gd name="connsiteX78" fmla="*/ 7634433 w 7807404"/>
              <a:gd name="connsiteY78" fmla="*/ 6610438 h 6857999"/>
              <a:gd name="connsiteX79" fmla="*/ 7628165 w 7807404"/>
              <a:gd name="connsiteY79" fmla="*/ 6640287 h 6857999"/>
              <a:gd name="connsiteX80" fmla="*/ 7631881 w 7807404"/>
              <a:gd name="connsiteY80" fmla="*/ 6643984 h 6857999"/>
              <a:gd name="connsiteX81" fmla="*/ 7630037 w 7807404"/>
              <a:gd name="connsiteY81" fmla="*/ 6686063 h 6857999"/>
              <a:gd name="connsiteX82" fmla="*/ 7632333 w 7807404"/>
              <a:gd name="connsiteY82" fmla="*/ 6685744 h 6857999"/>
              <a:gd name="connsiteX83" fmla="*/ 7641954 w 7807404"/>
              <a:gd name="connsiteY83" fmla="*/ 6693689 h 6857999"/>
              <a:gd name="connsiteX84" fmla="*/ 7655048 w 7807404"/>
              <a:gd name="connsiteY84" fmla="*/ 6710915 h 6857999"/>
              <a:gd name="connsiteX85" fmla="*/ 7713961 w 7807404"/>
              <a:gd name="connsiteY85" fmla="*/ 6739542 h 6857999"/>
              <a:gd name="connsiteX86" fmla="*/ 7712298 w 7807404"/>
              <a:gd name="connsiteY86" fmla="*/ 6783313 h 6857999"/>
              <a:gd name="connsiteX87" fmla="*/ 7713229 w 7807404"/>
              <a:gd name="connsiteY87" fmla="*/ 6791653 h 6857999"/>
              <a:gd name="connsiteX88" fmla="*/ 7713771 w 7807404"/>
              <a:gd name="connsiteY88" fmla="*/ 6791625 h 6857999"/>
              <a:gd name="connsiteX89" fmla="*/ 7715794 w 7807404"/>
              <a:gd name="connsiteY89" fmla="*/ 6800036 h 6857999"/>
              <a:gd name="connsiteX90" fmla="*/ 7714926 w 7807404"/>
              <a:gd name="connsiteY90" fmla="*/ 6806857 h 6857999"/>
              <a:gd name="connsiteX91" fmla="*/ 7716734 w 7807404"/>
              <a:gd name="connsiteY91" fmla="*/ 6823036 h 6857999"/>
              <a:gd name="connsiteX92" fmla="*/ 7720829 w 7807404"/>
              <a:gd name="connsiteY92" fmla="*/ 6827317 h 6857999"/>
              <a:gd name="connsiteX93" fmla="*/ 7791089 w 7807404"/>
              <a:gd name="connsiteY93" fmla="*/ 6843616 h 6857999"/>
              <a:gd name="connsiteX94" fmla="*/ 7807404 w 7807404"/>
              <a:gd name="connsiteY94" fmla="*/ 6857999 h 6857999"/>
              <a:gd name="connsiteX95" fmla="*/ 2910541 w 7807404"/>
              <a:gd name="connsiteY95" fmla="*/ 6857999 h 6857999"/>
              <a:gd name="connsiteX96" fmla="*/ 737233 w 7807404"/>
              <a:gd name="connsiteY96" fmla="*/ 6857999 h 6857999"/>
              <a:gd name="connsiteX97" fmla="*/ 0 w 7807404"/>
              <a:gd name="connsiteY97" fmla="*/ 6857999 h 6857999"/>
              <a:gd name="connsiteX98" fmla="*/ 0 w 7807404"/>
              <a:gd name="connsiteY98" fmla="*/ 1 h 6857999"/>
              <a:gd name="connsiteX99" fmla="*/ 737233 w 7807404"/>
              <a:gd name="connsiteY99" fmla="*/ 1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80751 w 7807404"/>
              <a:gd name="connsiteY7" fmla="*/ 466831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32049 w 7807404"/>
              <a:gd name="connsiteY25" fmla="*/ 251790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7012732 w 7807404"/>
              <a:gd name="connsiteY38" fmla="*/ 3410524 h 6857999"/>
              <a:gd name="connsiteX39" fmla="*/ 7020122 w 7807404"/>
              <a:gd name="connsiteY39" fmla="*/ 341752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21988 w 7807404"/>
              <a:gd name="connsiteY56" fmla="*/ 4534160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85168 w 7807404"/>
              <a:gd name="connsiteY61" fmla="*/ 4861231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80751 w 7807404"/>
              <a:gd name="connsiteY7" fmla="*/ 466831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32049 w 7807404"/>
              <a:gd name="connsiteY25" fmla="*/ 251790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7012732 w 7807404"/>
              <a:gd name="connsiteY38" fmla="*/ 3410524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21988 w 7807404"/>
              <a:gd name="connsiteY56" fmla="*/ 4534160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85168 w 7807404"/>
              <a:gd name="connsiteY61" fmla="*/ 4861231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80751 w 7807404"/>
              <a:gd name="connsiteY7" fmla="*/ 466831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32049 w 7807404"/>
              <a:gd name="connsiteY25" fmla="*/ 251790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21988 w 7807404"/>
              <a:gd name="connsiteY56" fmla="*/ 4534160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85168 w 7807404"/>
              <a:gd name="connsiteY61" fmla="*/ 4861231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80751 w 7807404"/>
              <a:gd name="connsiteY7" fmla="*/ 466831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21988 w 7807404"/>
              <a:gd name="connsiteY56" fmla="*/ 4534160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85168 w 7807404"/>
              <a:gd name="connsiteY61" fmla="*/ 4861231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80751 w 7807404"/>
              <a:gd name="connsiteY7" fmla="*/ 466831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85168 w 7807404"/>
              <a:gd name="connsiteY61" fmla="*/ 4861231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80751 w 7807404"/>
              <a:gd name="connsiteY7" fmla="*/ 466831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85168 w 7807404"/>
              <a:gd name="connsiteY61" fmla="*/ 4861231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80751 w 7807404"/>
              <a:gd name="connsiteY7" fmla="*/ 466831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80751 w 7807404"/>
              <a:gd name="connsiteY7" fmla="*/ 466831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713961 w 7807404"/>
              <a:gd name="connsiteY83" fmla="*/ 6739542 h 6857999"/>
              <a:gd name="connsiteX84" fmla="*/ 7712298 w 7807404"/>
              <a:gd name="connsiteY84" fmla="*/ 6783313 h 6857999"/>
              <a:gd name="connsiteX85" fmla="*/ 7713229 w 7807404"/>
              <a:gd name="connsiteY85" fmla="*/ 6791653 h 6857999"/>
              <a:gd name="connsiteX86" fmla="*/ 7713771 w 7807404"/>
              <a:gd name="connsiteY86" fmla="*/ 6791625 h 6857999"/>
              <a:gd name="connsiteX87" fmla="*/ 7715794 w 7807404"/>
              <a:gd name="connsiteY87" fmla="*/ 6800036 h 6857999"/>
              <a:gd name="connsiteX88" fmla="*/ 7714926 w 7807404"/>
              <a:gd name="connsiteY88" fmla="*/ 6806857 h 6857999"/>
              <a:gd name="connsiteX89" fmla="*/ 7716734 w 7807404"/>
              <a:gd name="connsiteY89" fmla="*/ 6823036 h 6857999"/>
              <a:gd name="connsiteX90" fmla="*/ 7720829 w 7807404"/>
              <a:gd name="connsiteY90" fmla="*/ 6827317 h 6857999"/>
              <a:gd name="connsiteX91" fmla="*/ 7791089 w 7807404"/>
              <a:gd name="connsiteY91" fmla="*/ 6843616 h 6857999"/>
              <a:gd name="connsiteX92" fmla="*/ 7807404 w 7807404"/>
              <a:gd name="connsiteY92" fmla="*/ 6857999 h 6857999"/>
              <a:gd name="connsiteX93" fmla="*/ 2910541 w 7807404"/>
              <a:gd name="connsiteY93" fmla="*/ 6857999 h 6857999"/>
              <a:gd name="connsiteX94" fmla="*/ 737233 w 7807404"/>
              <a:gd name="connsiteY94" fmla="*/ 6857999 h 6857999"/>
              <a:gd name="connsiteX95" fmla="*/ 0 w 7807404"/>
              <a:gd name="connsiteY95" fmla="*/ 6857999 h 6857999"/>
              <a:gd name="connsiteX96" fmla="*/ 0 w 7807404"/>
              <a:gd name="connsiteY96" fmla="*/ 1 h 6857999"/>
              <a:gd name="connsiteX97" fmla="*/ 737233 w 7807404"/>
              <a:gd name="connsiteY97" fmla="*/ 1 h 6857999"/>
              <a:gd name="connsiteX98" fmla="*/ 737233 w 7807404"/>
              <a:gd name="connsiteY98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713961 w 7807404"/>
              <a:gd name="connsiteY82" fmla="*/ 6739542 h 6857999"/>
              <a:gd name="connsiteX83" fmla="*/ 7712298 w 7807404"/>
              <a:gd name="connsiteY83" fmla="*/ 6783313 h 6857999"/>
              <a:gd name="connsiteX84" fmla="*/ 7713229 w 7807404"/>
              <a:gd name="connsiteY84" fmla="*/ 6791653 h 6857999"/>
              <a:gd name="connsiteX85" fmla="*/ 7713771 w 7807404"/>
              <a:gd name="connsiteY85" fmla="*/ 6791625 h 6857999"/>
              <a:gd name="connsiteX86" fmla="*/ 7715794 w 7807404"/>
              <a:gd name="connsiteY86" fmla="*/ 6800036 h 6857999"/>
              <a:gd name="connsiteX87" fmla="*/ 7714926 w 7807404"/>
              <a:gd name="connsiteY87" fmla="*/ 6806857 h 6857999"/>
              <a:gd name="connsiteX88" fmla="*/ 7716734 w 7807404"/>
              <a:gd name="connsiteY88" fmla="*/ 6823036 h 6857999"/>
              <a:gd name="connsiteX89" fmla="*/ 7720829 w 7807404"/>
              <a:gd name="connsiteY89" fmla="*/ 6827317 h 6857999"/>
              <a:gd name="connsiteX90" fmla="*/ 7791089 w 7807404"/>
              <a:gd name="connsiteY90" fmla="*/ 6843616 h 6857999"/>
              <a:gd name="connsiteX91" fmla="*/ 7807404 w 7807404"/>
              <a:gd name="connsiteY91" fmla="*/ 6857999 h 6857999"/>
              <a:gd name="connsiteX92" fmla="*/ 2910541 w 7807404"/>
              <a:gd name="connsiteY92" fmla="*/ 6857999 h 6857999"/>
              <a:gd name="connsiteX93" fmla="*/ 737233 w 7807404"/>
              <a:gd name="connsiteY93" fmla="*/ 6857999 h 6857999"/>
              <a:gd name="connsiteX94" fmla="*/ 0 w 7807404"/>
              <a:gd name="connsiteY94" fmla="*/ 6857999 h 6857999"/>
              <a:gd name="connsiteX95" fmla="*/ 0 w 7807404"/>
              <a:gd name="connsiteY95" fmla="*/ 1 h 6857999"/>
              <a:gd name="connsiteX96" fmla="*/ 737233 w 7807404"/>
              <a:gd name="connsiteY96" fmla="*/ 1 h 6857999"/>
              <a:gd name="connsiteX97" fmla="*/ 737233 w 7807404"/>
              <a:gd name="connsiteY97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703817 w 7807404"/>
              <a:gd name="connsiteY81" fmla="*/ 6673830 h 6857999"/>
              <a:gd name="connsiteX82" fmla="*/ 7713961 w 7807404"/>
              <a:gd name="connsiteY82" fmla="*/ 6739542 h 6857999"/>
              <a:gd name="connsiteX83" fmla="*/ 7712298 w 7807404"/>
              <a:gd name="connsiteY83" fmla="*/ 6783313 h 6857999"/>
              <a:gd name="connsiteX84" fmla="*/ 7713229 w 7807404"/>
              <a:gd name="connsiteY84" fmla="*/ 6791653 h 6857999"/>
              <a:gd name="connsiteX85" fmla="*/ 7713771 w 7807404"/>
              <a:gd name="connsiteY85" fmla="*/ 6791625 h 6857999"/>
              <a:gd name="connsiteX86" fmla="*/ 7715794 w 7807404"/>
              <a:gd name="connsiteY86" fmla="*/ 6800036 h 6857999"/>
              <a:gd name="connsiteX87" fmla="*/ 7714926 w 7807404"/>
              <a:gd name="connsiteY87" fmla="*/ 6806857 h 6857999"/>
              <a:gd name="connsiteX88" fmla="*/ 7716734 w 7807404"/>
              <a:gd name="connsiteY88" fmla="*/ 6823036 h 6857999"/>
              <a:gd name="connsiteX89" fmla="*/ 7720829 w 7807404"/>
              <a:gd name="connsiteY89" fmla="*/ 6827317 h 6857999"/>
              <a:gd name="connsiteX90" fmla="*/ 7791089 w 7807404"/>
              <a:gd name="connsiteY90" fmla="*/ 6843616 h 6857999"/>
              <a:gd name="connsiteX91" fmla="*/ 7807404 w 7807404"/>
              <a:gd name="connsiteY91" fmla="*/ 6857999 h 6857999"/>
              <a:gd name="connsiteX92" fmla="*/ 2910541 w 7807404"/>
              <a:gd name="connsiteY92" fmla="*/ 6857999 h 6857999"/>
              <a:gd name="connsiteX93" fmla="*/ 737233 w 7807404"/>
              <a:gd name="connsiteY93" fmla="*/ 6857999 h 6857999"/>
              <a:gd name="connsiteX94" fmla="*/ 0 w 7807404"/>
              <a:gd name="connsiteY94" fmla="*/ 6857999 h 6857999"/>
              <a:gd name="connsiteX95" fmla="*/ 0 w 7807404"/>
              <a:gd name="connsiteY95" fmla="*/ 1 h 6857999"/>
              <a:gd name="connsiteX96" fmla="*/ 737233 w 7807404"/>
              <a:gd name="connsiteY96" fmla="*/ 1 h 6857999"/>
              <a:gd name="connsiteX97" fmla="*/ 737233 w 7807404"/>
              <a:gd name="connsiteY97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703817 w 7807404"/>
              <a:gd name="connsiteY80" fmla="*/ 6673830 h 6857999"/>
              <a:gd name="connsiteX81" fmla="*/ 7713961 w 7807404"/>
              <a:gd name="connsiteY81" fmla="*/ 6739542 h 6857999"/>
              <a:gd name="connsiteX82" fmla="*/ 7712298 w 7807404"/>
              <a:gd name="connsiteY82" fmla="*/ 6783313 h 6857999"/>
              <a:gd name="connsiteX83" fmla="*/ 7713229 w 7807404"/>
              <a:gd name="connsiteY83" fmla="*/ 6791653 h 6857999"/>
              <a:gd name="connsiteX84" fmla="*/ 7713771 w 7807404"/>
              <a:gd name="connsiteY84" fmla="*/ 6791625 h 6857999"/>
              <a:gd name="connsiteX85" fmla="*/ 7715794 w 7807404"/>
              <a:gd name="connsiteY85" fmla="*/ 6800036 h 6857999"/>
              <a:gd name="connsiteX86" fmla="*/ 7714926 w 7807404"/>
              <a:gd name="connsiteY86" fmla="*/ 6806857 h 6857999"/>
              <a:gd name="connsiteX87" fmla="*/ 7716734 w 7807404"/>
              <a:gd name="connsiteY87" fmla="*/ 6823036 h 6857999"/>
              <a:gd name="connsiteX88" fmla="*/ 7720829 w 7807404"/>
              <a:gd name="connsiteY88" fmla="*/ 6827317 h 6857999"/>
              <a:gd name="connsiteX89" fmla="*/ 7791089 w 7807404"/>
              <a:gd name="connsiteY89" fmla="*/ 6843616 h 6857999"/>
              <a:gd name="connsiteX90" fmla="*/ 7807404 w 7807404"/>
              <a:gd name="connsiteY90" fmla="*/ 6857999 h 6857999"/>
              <a:gd name="connsiteX91" fmla="*/ 2910541 w 7807404"/>
              <a:gd name="connsiteY91" fmla="*/ 6857999 h 6857999"/>
              <a:gd name="connsiteX92" fmla="*/ 737233 w 7807404"/>
              <a:gd name="connsiteY92" fmla="*/ 6857999 h 6857999"/>
              <a:gd name="connsiteX93" fmla="*/ 0 w 7807404"/>
              <a:gd name="connsiteY93" fmla="*/ 6857999 h 6857999"/>
              <a:gd name="connsiteX94" fmla="*/ 0 w 7807404"/>
              <a:gd name="connsiteY94" fmla="*/ 1 h 6857999"/>
              <a:gd name="connsiteX95" fmla="*/ 737233 w 7807404"/>
              <a:gd name="connsiteY95" fmla="*/ 1 h 6857999"/>
              <a:gd name="connsiteX96" fmla="*/ 737233 w 7807404"/>
              <a:gd name="connsiteY96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79537 w 7807404"/>
              <a:gd name="connsiteY79" fmla="*/ 6620156 h 6857999"/>
              <a:gd name="connsiteX80" fmla="*/ 7703817 w 7807404"/>
              <a:gd name="connsiteY80" fmla="*/ 6673830 h 6857999"/>
              <a:gd name="connsiteX81" fmla="*/ 7713961 w 7807404"/>
              <a:gd name="connsiteY81" fmla="*/ 6739542 h 6857999"/>
              <a:gd name="connsiteX82" fmla="*/ 7712298 w 7807404"/>
              <a:gd name="connsiteY82" fmla="*/ 6783313 h 6857999"/>
              <a:gd name="connsiteX83" fmla="*/ 7713229 w 7807404"/>
              <a:gd name="connsiteY83" fmla="*/ 6791653 h 6857999"/>
              <a:gd name="connsiteX84" fmla="*/ 7713771 w 7807404"/>
              <a:gd name="connsiteY84" fmla="*/ 6791625 h 6857999"/>
              <a:gd name="connsiteX85" fmla="*/ 7715794 w 7807404"/>
              <a:gd name="connsiteY85" fmla="*/ 6800036 h 6857999"/>
              <a:gd name="connsiteX86" fmla="*/ 7714926 w 7807404"/>
              <a:gd name="connsiteY86" fmla="*/ 6806857 h 6857999"/>
              <a:gd name="connsiteX87" fmla="*/ 7716734 w 7807404"/>
              <a:gd name="connsiteY87" fmla="*/ 6823036 h 6857999"/>
              <a:gd name="connsiteX88" fmla="*/ 7720829 w 7807404"/>
              <a:gd name="connsiteY88" fmla="*/ 6827317 h 6857999"/>
              <a:gd name="connsiteX89" fmla="*/ 7791089 w 7807404"/>
              <a:gd name="connsiteY89" fmla="*/ 6843616 h 6857999"/>
              <a:gd name="connsiteX90" fmla="*/ 7807404 w 7807404"/>
              <a:gd name="connsiteY90" fmla="*/ 6857999 h 6857999"/>
              <a:gd name="connsiteX91" fmla="*/ 2910541 w 7807404"/>
              <a:gd name="connsiteY91" fmla="*/ 6857999 h 6857999"/>
              <a:gd name="connsiteX92" fmla="*/ 737233 w 7807404"/>
              <a:gd name="connsiteY92" fmla="*/ 6857999 h 6857999"/>
              <a:gd name="connsiteX93" fmla="*/ 0 w 7807404"/>
              <a:gd name="connsiteY93" fmla="*/ 6857999 h 6857999"/>
              <a:gd name="connsiteX94" fmla="*/ 0 w 7807404"/>
              <a:gd name="connsiteY94" fmla="*/ 1 h 6857999"/>
              <a:gd name="connsiteX95" fmla="*/ 737233 w 7807404"/>
              <a:gd name="connsiteY95" fmla="*/ 1 h 6857999"/>
              <a:gd name="connsiteX96" fmla="*/ 737233 w 7807404"/>
              <a:gd name="connsiteY96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79537 w 7807404"/>
              <a:gd name="connsiteY79" fmla="*/ 6620156 h 6857999"/>
              <a:gd name="connsiteX80" fmla="*/ 7703817 w 7807404"/>
              <a:gd name="connsiteY80" fmla="*/ 6673830 h 6857999"/>
              <a:gd name="connsiteX81" fmla="*/ 7713961 w 7807404"/>
              <a:gd name="connsiteY81" fmla="*/ 6739542 h 6857999"/>
              <a:gd name="connsiteX82" fmla="*/ 7712298 w 7807404"/>
              <a:gd name="connsiteY82" fmla="*/ 6783313 h 6857999"/>
              <a:gd name="connsiteX83" fmla="*/ 7713229 w 7807404"/>
              <a:gd name="connsiteY83" fmla="*/ 6791653 h 6857999"/>
              <a:gd name="connsiteX84" fmla="*/ 7713771 w 7807404"/>
              <a:gd name="connsiteY84" fmla="*/ 6791625 h 6857999"/>
              <a:gd name="connsiteX85" fmla="*/ 7715794 w 7807404"/>
              <a:gd name="connsiteY85" fmla="*/ 6800036 h 6857999"/>
              <a:gd name="connsiteX86" fmla="*/ 7714926 w 7807404"/>
              <a:gd name="connsiteY86" fmla="*/ 6806857 h 6857999"/>
              <a:gd name="connsiteX87" fmla="*/ 7716734 w 7807404"/>
              <a:gd name="connsiteY87" fmla="*/ 6823036 h 6857999"/>
              <a:gd name="connsiteX88" fmla="*/ 7791089 w 7807404"/>
              <a:gd name="connsiteY88" fmla="*/ 6843616 h 6857999"/>
              <a:gd name="connsiteX89" fmla="*/ 7807404 w 7807404"/>
              <a:gd name="connsiteY89" fmla="*/ 6857999 h 6857999"/>
              <a:gd name="connsiteX90" fmla="*/ 2910541 w 7807404"/>
              <a:gd name="connsiteY90" fmla="*/ 6857999 h 6857999"/>
              <a:gd name="connsiteX91" fmla="*/ 737233 w 7807404"/>
              <a:gd name="connsiteY91" fmla="*/ 6857999 h 6857999"/>
              <a:gd name="connsiteX92" fmla="*/ 0 w 7807404"/>
              <a:gd name="connsiteY92" fmla="*/ 6857999 h 6857999"/>
              <a:gd name="connsiteX93" fmla="*/ 0 w 7807404"/>
              <a:gd name="connsiteY93" fmla="*/ 1 h 6857999"/>
              <a:gd name="connsiteX94" fmla="*/ 737233 w 7807404"/>
              <a:gd name="connsiteY94" fmla="*/ 1 h 6857999"/>
              <a:gd name="connsiteX95" fmla="*/ 737233 w 7807404"/>
              <a:gd name="connsiteY95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79537 w 7807404"/>
              <a:gd name="connsiteY79" fmla="*/ 6620156 h 6857999"/>
              <a:gd name="connsiteX80" fmla="*/ 7703817 w 7807404"/>
              <a:gd name="connsiteY80" fmla="*/ 6673830 h 6857999"/>
              <a:gd name="connsiteX81" fmla="*/ 7713961 w 7807404"/>
              <a:gd name="connsiteY81" fmla="*/ 6739542 h 6857999"/>
              <a:gd name="connsiteX82" fmla="*/ 7712298 w 7807404"/>
              <a:gd name="connsiteY82" fmla="*/ 6783313 h 6857999"/>
              <a:gd name="connsiteX83" fmla="*/ 7713229 w 7807404"/>
              <a:gd name="connsiteY83" fmla="*/ 6791653 h 6857999"/>
              <a:gd name="connsiteX84" fmla="*/ 7713771 w 7807404"/>
              <a:gd name="connsiteY84" fmla="*/ 6791625 h 6857999"/>
              <a:gd name="connsiteX85" fmla="*/ 7715794 w 7807404"/>
              <a:gd name="connsiteY85" fmla="*/ 6800036 h 6857999"/>
              <a:gd name="connsiteX86" fmla="*/ 7714926 w 7807404"/>
              <a:gd name="connsiteY86" fmla="*/ 6806857 h 6857999"/>
              <a:gd name="connsiteX87" fmla="*/ 7791089 w 7807404"/>
              <a:gd name="connsiteY87" fmla="*/ 6843616 h 6857999"/>
              <a:gd name="connsiteX88" fmla="*/ 7807404 w 7807404"/>
              <a:gd name="connsiteY88" fmla="*/ 6857999 h 6857999"/>
              <a:gd name="connsiteX89" fmla="*/ 2910541 w 7807404"/>
              <a:gd name="connsiteY89" fmla="*/ 6857999 h 6857999"/>
              <a:gd name="connsiteX90" fmla="*/ 737233 w 7807404"/>
              <a:gd name="connsiteY90" fmla="*/ 6857999 h 6857999"/>
              <a:gd name="connsiteX91" fmla="*/ 0 w 7807404"/>
              <a:gd name="connsiteY91" fmla="*/ 6857999 h 6857999"/>
              <a:gd name="connsiteX92" fmla="*/ 0 w 7807404"/>
              <a:gd name="connsiteY92" fmla="*/ 1 h 6857999"/>
              <a:gd name="connsiteX93" fmla="*/ 737233 w 7807404"/>
              <a:gd name="connsiteY93" fmla="*/ 1 h 6857999"/>
              <a:gd name="connsiteX94" fmla="*/ 737233 w 7807404"/>
              <a:gd name="connsiteY94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79537 w 7807404"/>
              <a:gd name="connsiteY79" fmla="*/ 6620156 h 6857999"/>
              <a:gd name="connsiteX80" fmla="*/ 7703817 w 7807404"/>
              <a:gd name="connsiteY80" fmla="*/ 6673830 h 6857999"/>
              <a:gd name="connsiteX81" fmla="*/ 7713961 w 7807404"/>
              <a:gd name="connsiteY81" fmla="*/ 6739542 h 6857999"/>
              <a:gd name="connsiteX82" fmla="*/ 7712298 w 7807404"/>
              <a:gd name="connsiteY82" fmla="*/ 6783313 h 6857999"/>
              <a:gd name="connsiteX83" fmla="*/ 7713229 w 7807404"/>
              <a:gd name="connsiteY83" fmla="*/ 6791653 h 6857999"/>
              <a:gd name="connsiteX84" fmla="*/ 7713771 w 7807404"/>
              <a:gd name="connsiteY84" fmla="*/ 6791625 h 6857999"/>
              <a:gd name="connsiteX85" fmla="*/ 7715794 w 7807404"/>
              <a:gd name="connsiteY85" fmla="*/ 6800036 h 6857999"/>
              <a:gd name="connsiteX86" fmla="*/ 7762582 w 7807404"/>
              <a:gd name="connsiteY86" fmla="*/ 6800900 h 6857999"/>
              <a:gd name="connsiteX87" fmla="*/ 7791089 w 7807404"/>
              <a:gd name="connsiteY87" fmla="*/ 6843616 h 6857999"/>
              <a:gd name="connsiteX88" fmla="*/ 7807404 w 7807404"/>
              <a:gd name="connsiteY88" fmla="*/ 6857999 h 6857999"/>
              <a:gd name="connsiteX89" fmla="*/ 2910541 w 7807404"/>
              <a:gd name="connsiteY89" fmla="*/ 6857999 h 6857999"/>
              <a:gd name="connsiteX90" fmla="*/ 737233 w 7807404"/>
              <a:gd name="connsiteY90" fmla="*/ 6857999 h 6857999"/>
              <a:gd name="connsiteX91" fmla="*/ 0 w 7807404"/>
              <a:gd name="connsiteY91" fmla="*/ 6857999 h 6857999"/>
              <a:gd name="connsiteX92" fmla="*/ 0 w 7807404"/>
              <a:gd name="connsiteY92" fmla="*/ 1 h 6857999"/>
              <a:gd name="connsiteX93" fmla="*/ 737233 w 7807404"/>
              <a:gd name="connsiteY93" fmla="*/ 1 h 6857999"/>
              <a:gd name="connsiteX94" fmla="*/ 737233 w 7807404"/>
              <a:gd name="connsiteY94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79537 w 7807404"/>
              <a:gd name="connsiteY79" fmla="*/ 6620156 h 6857999"/>
              <a:gd name="connsiteX80" fmla="*/ 7703817 w 7807404"/>
              <a:gd name="connsiteY80" fmla="*/ 6673830 h 6857999"/>
              <a:gd name="connsiteX81" fmla="*/ 7713961 w 7807404"/>
              <a:gd name="connsiteY81" fmla="*/ 6739542 h 6857999"/>
              <a:gd name="connsiteX82" fmla="*/ 7712298 w 7807404"/>
              <a:gd name="connsiteY82" fmla="*/ 6783313 h 6857999"/>
              <a:gd name="connsiteX83" fmla="*/ 7713229 w 7807404"/>
              <a:gd name="connsiteY83" fmla="*/ 6791653 h 6857999"/>
              <a:gd name="connsiteX84" fmla="*/ 7713771 w 7807404"/>
              <a:gd name="connsiteY84" fmla="*/ 6791625 h 6857999"/>
              <a:gd name="connsiteX85" fmla="*/ 7762582 w 7807404"/>
              <a:gd name="connsiteY85" fmla="*/ 6800900 h 6857999"/>
              <a:gd name="connsiteX86" fmla="*/ 7791089 w 7807404"/>
              <a:gd name="connsiteY86" fmla="*/ 6843616 h 6857999"/>
              <a:gd name="connsiteX87" fmla="*/ 7807404 w 7807404"/>
              <a:gd name="connsiteY87" fmla="*/ 6857999 h 6857999"/>
              <a:gd name="connsiteX88" fmla="*/ 2910541 w 7807404"/>
              <a:gd name="connsiteY88" fmla="*/ 6857999 h 6857999"/>
              <a:gd name="connsiteX89" fmla="*/ 737233 w 7807404"/>
              <a:gd name="connsiteY89" fmla="*/ 6857999 h 6857999"/>
              <a:gd name="connsiteX90" fmla="*/ 0 w 7807404"/>
              <a:gd name="connsiteY90" fmla="*/ 6857999 h 6857999"/>
              <a:gd name="connsiteX91" fmla="*/ 0 w 7807404"/>
              <a:gd name="connsiteY91" fmla="*/ 1 h 6857999"/>
              <a:gd name="connsiteX92" fmla="*/ 737233 w 7807404"/>
              <a:gd name="connsiteY92" fmla="*/ 1 h 6857999"/>
              <a:gd name="connsiteX93" fmla="*/ 737233 w 7807404"/>
              <a:gd name="connsiteY93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79537 w 7807404"/>
              <a:gd name="connsiteY79" fmla="*/ 6620156 h 6857999"/>
              <a:gd name="connsiteX80" fmla="*/ 7703817 w 7807404"/>
              <a:gd name="connsiteY80" fmla="*/ 6673830 h 6857999"/>
              <a:gd name="connsiteX81" fmla="*/ 7713961 w 7807404"/>
              <a:gd name="connsiteY81" fmla="*/ 6739542 h 6857999"/>
              <a:gd name="connsiteX82" fmla="*/ 7712298 w 7807404"/>
              <a:gd name="connsiteY82" fmla="*/ 6783313 h 6857999"/>
              <a:gd name="connsiteX83" fmla="*/ 7713229 w 7807404"/>
              <a:gd name="connsiteY83" fmla="*/ 6791653 h 6857999"/>
              <a:gd name="connsiteX84" fmla="*/ 7762582 w 7807404"/>
              <a:gd name="connsiteY84" fmla="*/ 6800900 h 6857999"/>
              <a:gd name="connsiteX85" fmla="*/ 7791089 w 7807404"/>
              <a:gd name="connsiteY85" fmla="*/ 6843616 h 6857999"/>
              <a:gd name="connsiteX86" fmla="*/ 7807404 w 7807404"/>
              <a:gd name="connsiteY86" fmla="*/ 6857999 h 6857999"/>
              <a:gd name="connsiteX87" fmla="*/ 2910541 w 7807404"/>
              <a:gd name="connsiteY87" fmla="*/ 6857999 h 6857999"/>
              <a:gd name="connsiteX88" fmla="*/ 737233 w 7807404"/>
              <a:gd name="connsiteY88" fmla="*/ 6857999 h 6857999"/>
              <a:gd name="connsiteX89" fmla="*/ 0 w 7807404"/>
              <a:gd name="connsiteY89" fmla="*/ 6857999 h 6857999"/>
              <a:gd name="connsiteX90" fmla="*/ 0 w 7807404"/>
              <a:gd name="connsiteY90" fmla="*/ 1 h 6857999"/>
              <a:gd name="connsiteX91" fmla="*/ 737233 w 7807404"/>
              <a:gd name="connsiteY91" fmla="*/ 1 h 6857999"/>
              <a:gd name="connsiteX92" fmla="*/ 737233 w 7807404"/>
              <a:gd name="connsiteY92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79537 w 7807404"/>
              <a:gd name="connsiteY79" fmla="*/ 6620156 h 6857999"/>
              <a:gd name="connsiteX80" fmla="*/ 7703817 w 7807404"/>
              <a:gd name="connsiteY80" fmla="*/ 6673830 h 6857999"/>
              <a:gd name="connsiteX81" fmla="*/ 7713961 w 7807404"/>
              <a:gd name="connsiteY81" fmla="*/ 6739542 h 6857999"/>
              <a:gd name="connsiteX82" fmla="*/ 7712298 w 7807404"/>
              <a:gd name="connsiteY82" fmla="*/ 6783313 h 6857999"/>
              <a:gd name="connsiteX83" fmla="*/ 7762582 w 7807404"/>
              <a:gd name="connsiteY83" fmla="*/ 6800900 h 6857999"/>
              <a:gd name="connsiteX84" fmla="*/ 7791089 w 7807404"/>
              <a:gd name="connsiteY84" fmla="*/ 6843616 h 6857999"/>
              <a:gd name="connsiteX85" fmla="*/ 7807404 w 7807404"/>
              <a:gd name="connsiteY85" fmla="*/ 6857999 h 6857999"/>
              <a:gd name="connsiteX86" fmla="*/ 2910541 w 7807404"/>
              <a:gd name="connsiteY86" fmla="*/ 6857999 h 6857999"/>
              <a:gd name="connsiteX87" fmla="*/ 737233 w 7807404"/>
              <a:gd name="connsiteY87" fmla="*/ 6857999 h 6857999"/>
              <a:gd name="connsiteX88" fmla="*/ 0 w 7807404"/>
              <a:gd name="connsiteY88" fmla="*/ 6857999 h 6857999"/>
              <a:gd name="connsiteX89" fmla="*/ 0 w 7807404"/>
              <a:gd name="connsiteY89" fmla="*/ 1 h 6857999"/>
              <a:gd name="connsiteX90" fmla="*/ 737233 w 7807404"/>
              <a:gd name="connsiteY90" fmla="*/ 1 h 6857999"/>
              <a:gd name="connsiteX91" fmla="*/ 737233 w 7807404"/>
              <a:gd name="connsiteY91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79537 w 7807404"/>
              <a:gd name="connsiteY79" fmla="*/ 6620156 h 6857999"/>
              <a:gd name="connsiteX80" fmla="*/ 7703817 w 7807404"/>
              <a:gd name="connsiteY80" fmla="*/ 6673830 h 6857999"/>
              <a:gd name="connsiteX81" fmla="*/ 7713961 w 7807404"/>
              <a:gd name="connsiteY81" fmla="*/ 6739542 h 6857999"/>
              <a:gd name="connsiteX82" fmla="*/ 7742083 w 7807404"/>
              <a:gd name="connsiteY82" fmla="*/ 6765442 h 6857999"/>
              <a:gd name="connsiteX83" fmla="*/ 7762582 w 7807404"/>
              <a:gd name="connsiteY83" fmla="*/ 6800900 h 6857999"/>
              <a:gd name="connsiteX84" fmla="*/ 7791089 w 7807404"/>
              <a:gd name="connsiteY84" fmla="*/ 6843616 h 6857999"/>
              <a:gd name="connsiteX85" fmla="*/ 7807404 w 7807404"/>
              <a:gd name="connsiteY85" fmla="*/ 6857999 h 6857999"/>
              <a:gd name="connsiteX86" fmla="*/ 2910541 w 7807404"/>
              <a:gd name="connsiteY86" fmla="*/ 6857999 h 6857999"/>
              <a:gd name="connsiteX87" fmla="*/ 737233 w 7807404"/>
              <a:gd name="connsiteY87" fmla="*/ 6857999 h 6857999"/>
              <a:gd name="connsiteX88" fmla="*/ 0 w 7807404"/>
              <a:gd name="connsiteY88" fmla="*/ 6857999 h 6857999"/>
              <a:gd name="connsiteX89" fmla="*/ 0 w 7807404"/>
              <a:gd name="connsiteY89" fmla="*/ 1 h 6857999"/>
              <a:gd name="connsiteX90" fmla="*/ 737233 w 7807404"/>
              <a:gd name="connsiteY90" fmla="*/ 1 h 6857999"/>
              <a:gd name="connsiteX91" fmla="*/ 737233 w 7807404"/>
              <a:gd name="connsiteY91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79537 w 7807404"/>
              <a:gd name="connsiteY78" fmla="*/ 6620156 h 6857999"/>
              <a:gd name="connsiteX79" fmla="*/ 7703817 w 7807404"/>
              <a:gd name="connsiteY79" fmla="*/ 6673830 h 6857999"/>
              <a:gd name="connsiteX80" fmla="*/ 7713961 w 7807404"/>
              <a:gd name="connsiteY80" fmla="*/ 6739542 h 6857999"/>
              <a:gd name="connsiteX81" fmla="*/ 7742083 w 7807404"/>
              <a:gd name="connsiteY81" fmla="*/ 6765442 h 6857999"/>
              <a:gd name="connsiteX82" fmla="*/ 7762582 w 7807404"/>
              <a:gd name="connsiteY82" fmla="*/ 6800900 h 6857999"/>
              <a:gd name="connsiteX83" fmla="*/ 7791089 w 7807404"/>
              <a:gd name="connsiteY83" fmla="*/ 6843616 h 6857999"/>
              <a:gd name="connsiteX84" fmla="*/ 7807404 w 7807404"/>
              <a:gd name="connsiteY84" fmla="*/ 6857999 h 6857999"/>
              <a:gd name="connsiteX85" fmla="*/ 2910541 w 7807404"/>
              <a:gd name="connsiteY85" fmla="*/ 6857999 h 6857999"/>
              <a:gd name="connsiteX86" fmla="*/ 737233 w 7807404"/>
              <a:gd name="connsiteY86" fmla="*/ 6857999 h 6857999"/>
              <a:gd name="connsiteX87" fmla="*/ 0 w 7807404"/>
              <a:gd name="connsiteY87" fmla="*/ 6857999 h 6857999"/>
              <a:gd name="connsiteX88" fmla="*/ 0 w 7807404"/>
              <a:gd name="connsiteY88" fmla="*/ 1 h 6857999"/>
              <a:gd name="connsiteX89" fmla="*/ 737233 w 7807404"/>
              <a:gd name="connsiteY89" fmla="*/ 1 h 6857999"/>
              <a:gd name="connsiteX90" fmla="*/ 737233 w 7807404"/>
              <a:gd name="connsiteY90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50435 w 7807404"/>
              <a:gd name="connsiteY54" fmla="*/ 4479913 h 6857999"/>
              <a:gd name="connsiteX55" fmla="*/ 7106916 w 7807404"/>
              <a:gd name="connsiteY55" fmla="*/ 4549233 h 6857999"/>
              <a:gd name="connsiteX56" fmla="*/ 7173289 w 7807404"/>
              <a:gd name="connsiteY56" fmla="*/ 4634254 h 6857999"/>
              <a:gd name="connsiteX57" fmla="*/ 7188878 w 7807404"/>
              <a:gd name="connsiteY57" fmla="*/ 4672371 h 6857999"/>
              <a:gd name="connsiteX58" fmla="*/ 7226673 w 7807404"/>
              <a:gd name="connsiteY58" fmla="*/ 4796523 h 6857999"/>
              <a:gd name="connsiteX59" fmla="*/ 7240375 w 7807404"/>
              <a:gd name="connsiteY59" fmla="*/ 4838614 h 6857999"/>
              <a:gd name="connsiteX60" fmla="*/ 7270096 w 7807404"/>
              <a:gd name="connsiteY60" fmla="*/ 4896400 h 6857999"/>
              <a:gd name="connsiteX61" fmla="*/ 7298142 w 7807404"/>
              <a:gd name="connsiteY61" fmla="*/ 4993732 h 6857999"/>
              <a:gd name="connsiteX62" fmla="*/ 7322875 w 7807404"/>
              <a:gd name="connsiteY62" fmla="*/ 5208172 h 6857999"/>
              <a:gd name="connsiteX63" fmla="*/ 7342672 w 7807404"/>
              <a:gd name="connsiteY63" fmla="*/ 5255191 h 6857999"/>
              <a:gd name="connsiteX64" fmla="*/ 7321006 w 7807404"/>
              <a:gd name="connsiteY64" fmla="*/ 5337537 h 6857999"/>
              <a:gd name="connsiteX65" fmla="*/ 7360096 w 7807404"/>
              <a:gd name="connsiteY65" fmla="*/ 5418522 h 6857999"/>
              <a:gd name="connsiteX66" fmla="*/ 7400954 w 7807404"/>
              <a:gd name="connsiteY66" fmla="*/ 5473319 h 6857999"/>
              <a:gd name="connsiteX67" fmla="*/ 7418953 w 7807404"/>
              <a:gd name="connsiteY67" fmla="*/ 5506769 h 6857999"/>
              <a:gd name="connsiteX68" fmla="*/ 7437497 w 7807404"/>
              <a:gd name="connsiteY68" fmla="*/ 5528086 h 6857999"/>
              <a:gd name="connsiteX69" fmla="*/ 7472839 w 7807404"/>
              <a:gd name="connsiteY69" fmla="*/ 5722307 h 6857999"/>
              <a:gd name="connsiteX70" fmla="*/ 7520312 w 7807404"/>
              <a:gd name="connsiteY70" fmla="*/ 5848020 h 6857999"/>
              <a:gd name="connsiteX71" fmla="*/ 7546603 w 7807404"/>
              <a:gd name="connsiteY71" fmla="*/ 5895435 h 6857999"/>
              <a:gd name="connsiteX72" fmla="*/ 7574370 w 7807404"/>
              <a:gd name="connsiteY72" fmla="*/ 6116987 h 6857999"/>
              <a:gd name="connsiteX73" fmla="*/ 7588278 w 7807404"/>
              <a:gd name="connsiteY73" fmla="*/ 6239240 h 6857999"/>
              <a:gd name="connsiteX74" fmla="*/ 7651779 w 7807404"/>
              <a:gd name="connsiteY74" fmla="*/ 6536040 h 6857999"/>
              <a:gd name="connsiteX75" fmla="*/ 7634970 w 7807404"/>
              <a:gd name="connsiteY75" fmla="*/ 6596308 h 6857999"/>
              <a:gd name="connsiteX76" fmla="*/ 7634433 w 7807404"/>
              <a:gd name="connsiteY76" fmla="*/ 6610438 h 6857999"/>
              <a:gd name="connsiteX77" fmla="*/ 7679537 w 7807404"/>
              <a:gd name="connsiteY77" fmla="*/ 6620156 h 6857999"/>
              <a:gd name="connsiteX78" fmla="*/ 7703817 w 7807404"/>
              <a:gd name="connsiteY78" fmla="*/ 6673830 h 6857999"/>
              <a:gd name="connsiteX79" fmla="*/ 7713961 w 7807404"/>
              <a:gd name="connsiteY79" fmla="*/ 6739542 h 6857999"/>
              <a:gd name="connsiteX80" fmla="*/ 7742083 w 7807404"/>
              <a:gd name="connsiteY80" fmla="*/ 6765442 h 6857999"/>
              <a:gd name="connsiteX81" fmla="*/ 7762582 w 7807404"/>
              <a:gd name="connsiteY81" fmla="*/ 6800900 h 6857999"/>
              <a:gd name="connsiteX82" fmla="*/ 7791089 w 7807404"/>
              <a:gd name="connsiteY82" fmla="*/ 6843616 h 6857999"/>
              <a:gd name="connsiteX83" fmla="*/ 7807404 w 7807404"/>
              <a:gd name="connsiteY83" fmla="*/ 6857999 h 6857999"/>
              <a:gd name="connsiteX84" fmla="*/ 2910541 w 7807404"/>
              <a:gd name="connsiteY84" fmla="*/ 6857999 h 6857999"/>
              <a:gd name="connsiteX85" fmla="*/ 737233 w 7807404"/>
              <a:gd name="connsiteY85" fmla="*/ 6857999 h 6857999"/>
              <a:gd name="connsiteX86" fmla="*/ 0 w 7807404"/>
              <a:gd name="connsiteY86" fmla="*/ 6857999 h 6857999"/>
              <a:gd name="connsiteX87" fmla="*/ 0 w 7807404"/>
              <a:gd name="connsiteY87" fmla="*/ 1 h 6857999"/>
              <a:gd name="connsiteX88" fmla="*/ 737233 w 7807404"/>
              <a:gd name="connsiteY88" fmla="*/ 1 h 6857999"/>
              <a:gd name="connsiteX89" fmla="*/ 737233 w 7807404"/>
              <a:gd name="connsiteY8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7023693 w 7807404"/>
              <a:gd name="connsiteY53" fmla="*/ 4406395 h 6857999"/>
              <a:gd name="connsiteX54" fmla="*/ 7050435 w 7807404"/>
              <a:gd name="connsiteY54" fmla="*/ 4479913 h 6857999"/>
              <a:gd name="connsiteX55" fmla="*/ 7106916 w 7807404"/>
              <a:gd name="connsiteY55" fmla="*/ 4549233 h 6857999"/>
              <a:gd name="connsiteX56" fmla="*/ 7173289 w 7807404"/>
              <a:gd name="connsiteY56" fmla="*/ 4634254 h 6857999"/>
              <a:gd name="connsiteX57" fmla="*/ 7188878 w 7807404"/>
              <a:gd name="connsiteY57" fmla="*/ 4672371 h 6857999"/>
              <a:gd name="connsiteX58" fmla="*/ 7226673 w 7807404"/>
              <a:gd name="connsiteY58" fmla="*/ 4796523 h 6857999"/>
              <a:gd name="connsiteX59" fmla="*/ 7240375 w 7807404"/>
              <a:gd name="connsiteY59" fmla="*/ 4838614 h 6857999"/>
              <a:gd name="connsiteX60" fmla="*/ 7270096 w 7807404"/>
              <a:gd name="connsiteY60" fmla="*/ 4896400 h 6857999"/>
              <a:gd name="connsiteX61" fmla="*/ 7298142 w 7807404"/>
              <a:gd name="connsiteY61" fmla="*/ 4993732 h 6857999"/>
              <a:gd name="connsiteX62" fmla="*/ 7322875 w 7807404"/>
              <a:gd name="connsiteY62" fmla="*/ 5208172 h 6857999"/>
              <a:gd name="connsiteX63" fmla="*/ 7342672 w 7807404"/>
              <a:gd name="connsiteY63" fmla="*/ 5255191 h 6857999"/>
              <a:gd name="connsiteX64" fmla="*/ 7321006 w 7807404"/>
              <a:gd name="connsiteY64" fmla="*/ 5337537 h 6857999"/>
              <a:gd name="connsiteX65" fmla="*/ 7360096 w 7807404"/>
              <a:gd name="connsiteY65" fmla="*/ 5418522 h 6857999"/>
              <a:gd name="connsiteX66" fmla="*/ 7400954 w 7807404"/>
              <a:gd name="connsiteY66" fmla="*/ 5473319 h 6857999"/>
              <a:gd name="connsiteX67" fmla="*/ 7418953 w 7807404"/>
              <a:gd name="connsiteY67" fmla="*/ 5506769 h 6857999"/>
              <a:gd name="connsiteX68" fmla="*/ 7437497 w 7807404"/>
              <a:gd name="connsiteY68" fmla="*/ 5528086 h 6857999"/>
              <a:gd name="connsiteX69" fmla="*/ 7472839 w 7807404"/>
              <a:gd name="connsiteY69" fmla="*/ 5722307 h 6857999"/>
              <a:gd name="connsiteX70" fmla="*/ 7520312 w 7807404"/>
              <a:gd name="connsiteY70" fmla="*/ 5848020 h 6857999"/>
              <a:gd name="connsiteX71" fmla="*/ 7546603 w 7807404"/>
              <a:gd name="connsiteY71" fmla="*/ 5895435 h 6857999"/>
              <a:gd name="connsiteX72" fmla="*/ 7574370 w 7807404"/>
              <a:gd name="connsiteY72" fmla="*/ 6116987 h 6857999"/>
              <a:gd name="connsiteX73" fmla="*/ 7588278 w 7807404"/>
              <a:gd name="connsiteY73" fmla="*/ 6239240 h 6857999"/>
              <a:gd name="connsiteX74" fmla="*/ 7651779 w 7807404"/>
              <a:gd name="connsiteY74" fmla="*/ 6536040 h 6857999"/>
              <a:gd name="connsiteX75" fmla="*/ 7634970 w 7807404"/>
              <a:gd name="connsiteY75" fmla="*/ 6596308 h 6857999"/>
              <a:gd name="connsiteX76" fmla="*/ 7634433 w 7807404"/>
              <a:gd name="connsiteY76" fmla="*/ 6610438 h 6857999"/>
              <a:gd name="connsiteX77" fmla="*/ 7679537 w 7807404"/>
              <a:gd name="connsiteY77" fmla="*/ 6620156 h 6857999"/>
              <a:gd name="connsiteX78" fmla="*/ 7703817 w 7807404"/>
              <a:gd name="connsiteY78" fmla="*/ 6673830 h 6857999"/>
              <a:gd name="connsiteX79" fmla="*/ 7713961 w 7807404"/>
              <a:gd name="connsiteY79" fmla="*/ 6739542 h 6857999"/>
              <a:gd name="connsiteX80" fmla="*/ 7742083 w 7807404"/>
              <a:gd name="connsiteY80" fmla="*/ 6765442 h 6857999"/>
              <a:gd name="connsiteX81" fmla="*/ 7762582 w 7807404"/>
              <a:gd name="connsiteY81" fmla="*/ 6800900 h 6857999"/>
              <a:gd name="connsiteX82" fmla="*/ 7791089 w 7807404"/>
              <a:gd name="connsiteY82" fmla="*/ 6843616 h 6857999"/>
              <a:gd name="connsiteX83" fmla="*/ 7807404 w 7807404"/>
              <a:gd name="connsiteY83" fmla="*/ 6857999 h 6857999"/>
              <a:gd name="connsiteX84" fmla="*/ 2910541 w 7807404"/>
              <a:gd name="connsiteY84" fmla="*/ 6857999 h 6857999"/>
              <a:gd name="connsiteX85" fmla="*/ 737233 w 7807404"/>
              <a:gd name="connsiteY85" fmla="*/ 6857999 h 6857999"/>
              <a:gd name="connsiteX86" fmla="*/ 0 w 7807404"/>
              <a:gd name="connsiteY86" fmla="*/ 6857999 h 6857999"/>
              <a:gd name="connsiteX87" fmla="*/ 0 w 7807404"/>
              <a:gd name="connsiteY87" fmla="*/ 1 h 6857999"/>
              <a:gd name="connsiteX88" fmla="*/ 737233 w 7807404"/>
              <a:gd name="connsiteY88" fmla="*/ 1 h 6857999"/>
              <a:gd name="connsiteX89" fmla="*/ 737233 w 7807404"/>
              <a:gd name="connsiteY8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7005015 w 7807404"/>
              <a:gd name="connsiteY51" fmla="*/ 4280258 h 6857999"/>
              <a:gd name="connsiteX52" fmla="*/ 6996887 w 7807404"/>
              <a:gd name="connsiteY52" fmla="*/ 4375181 h 6857999"/>
              <a:gd name="connsiteX53" fmla="*/ 7023693 w 7807404"/>
              <a:gd name="connsiteY53" fmla="*/ 4406395 h 6857999"/>
              <a:gd name="connsiteX54" fmla="*/ 7050435 w 7807404"/>
              <a:gd name="connsiteY54" fmla="*/ 4479913 h 6857999"/>
              <a:gd name="connsiteX55" fmla="*/ 7106916 w 7807404"/>
              <a:gd name="connsiteY55" fmla="*/ 4549233 h 6857999"/>
              <a:gd name="connsiteX56" fmla="*/ 7173289 w 7807404"/>
              <a:gd name="connsiteY56" fmla="*/ 4634254 h 6857999"/>
              <a:gd name="connsiteX57" fmla="*/ 7188878 w 7807404"/>
              <a:gd name="connsiteY57" fmla="*/ 4672371 h 6857999"/>
              <a:gd name="connsiteX58" fmla="*/ 7226673 w 7807404"/>
              <a:gd name="connsiteY58" fmla="*/ 4796523 h 6857999"/>
              <a:gd name="connsiteX59" fmla="*/ 7240375 w 7807404"/>
              <a:gd name="connsiteY59" fmla="*/ 4838614 h 6857999"/>
              <a:gd name="connsiteX60" fmla="*/ 7270096 w 7807404"/>
              <a:gd name="connsiteY60" fmla="*/ 4896400 h 6857999"/>
              <a:gd name="connsiteX61" fmla="*/ 7298142 w 7807404"/>
              <a:gd name="connsiteY61" fmla="*/ 4993732 h 6857999"/>
              <a:gd name="connsiteX62" fmla="*/ 7322875 w 7807404"/>
              <a:gd name="connsiteY62" fmla="*/ 5208172 h 6857999"/>
              <a:gd name="connsiteX63" fmla="*/ 7342672 w 7807404"/>
              <a:gd name="connsiteY63" fmla="*/ 5255191 h 6857999"/>
              <a:gd name="connsiteX64" fmla="*/ 7321006 w 7807404"/>
              <a:gd name="connsiteY64" fmla="*/ 5337537 h 6857999"/>
              <a:gd name="connsiteX65" fmla="*/ 7360096 w 7807404"/>
              <a:gd name="connsiteY65" fmla="*/ 5418522 h 6857999"/>
              <a:gd name="connsiteX66" fmla="*/ 7400954 w 7807404"/>
              <a:gd name="connsiteY66" fmla="*/ 5473319 h 6857999"/>
              <a:gd name="connsiteX67" fmla="*/ 7418953 w 7807404"/>
              <a:gd name="connsiteY67" fmla="*/ 5506769 h 6857999"/>
              <a:gd name="connsiteX68" fmla="*/ 7437497 w 7807404"/>
              <a:gd name="connsiteY68" fmla="*/ 5528086 h 6857999"/>
              <a:gd name="connsiteX69" fmla="*/ 7472839 w 7807404"/>
              <a:gd name="connsiteY69" fmla="*/ 5722307 h 6857999"/>
              <a:gd name="connsiteX70" fmla="*/ 7520312 w 7807404"/>
              <a:gd name="connsiteY70" fmla="*/ 5848020 h 6857999"/>
              <a:gd name="connsiteX71" fmla="*/ 7546603 w 7807404"/>
              <a:gd name="connsiteY71" fmla="*/ 5895435 h 6857999"/>
              <a:gd name="connsiteX72" fmla="*/ 7574370 w 7807404"/>
              <a:gd name="connsiteY72" fmla="*/ 6116987 h 6857999"/>
              <a:gd name="connsiteX73" fmla="*/ 7588278 w 7807404"/>
              <a:gd name="connsiteY73" fmla="*/ 6239240 h 6857999"/>
              <a:gd name="connsiteX74" fmla="*/ 7651779 w 7807404"/>
              <a:gd name="connsiteY74" fmla="*/ 6536040 h 6857999"/>
              <a:gd name="connsiteX75" fmla="*/ 7634970 w 7807404"/>
              <a:gd name="connsiteY75" fmla="*/ 6596308 h 6857999"/>
              <a:gd name="connsiteX76" fmla="*/ 7634433 w 7807404"/>
              <a:gd name="connsiteY76" fmla="*/ 6610438 h 6857999"/>
              <a:gd name="connsiteX77" fmla="*/ 7679537 w 7807404"/>
              <a:gd name="connsiteY77" fmla="*/ 6620156 h 6857999"/>
              <a:gd name="connsiteX78" fmla="*/ 7703817 w 7807404"/>
              <a:gd name="connsiteY78" fmla="*/ 6673830 h 6857999"/>
              <a:gd name="connsiteX79" fmla="*/ 7713961 w 7807404"/>
              <a:gd name="connsiteY79" fmla="*/ 6739542 h 6857999"/>
              <a:gd name="connsiteX80" fmla="*/ 7742083 w 7807404"/>
              <a:gd name="connsiteY80" fmla="*/ 6765442 h 6857999"/>
              <a:gd name="connsiteX81" fmla="*/ 7762582 w 7807404"/>
              <a:gd name="connsiteY81" fmla="*/ 6800900 h 6857999"/>
              <a:gd name="connsiteX82" fmla="*/ 7791089 w 7807404"/>
              <a:gd name="connsiteY82" fmla="*/ 6843616 h 6857999"/>
              <a:gd name="connsiteX83" fmla="*/ 7807404 w 7807404"/>
              <a:gd name="connsiteY83" fmla="*/ 6857999 h 6857999"/>
              <a:gd name="connsiteX84" fmla="*/ 2910541 w 7807404"/>
              <a:gd name="connsiteY84" fmla="*/ 6857999 h 6857999"/>
              <a:gd name="connsiteX85" fmla="*/ 737233 w 7807404"/>
              <a:gd name="connsiteY85" fmla="*/ 6857999 h 6857999"/>
              <a:gd name="connsiteX86" fmla="*/ 0 w 7807404"/>
              <a:gd name="connsiteY86" fmla="*/ 6857999 h 6857999"/>
              <a:gd name="connsiteX87" fmla="*/ 0 w 7807404"/>
              <a:gd name="connsiteY87" fmla="*/ 1 h 6857999"/>
              <a:gd name="connsiteX88" fmla="*/ 737233 w 7807404"/>
              <a:gd name="connsiteY88" fmla="*/ 1 h 6857999"/>
              <a:gd name="connsiteX89" fmla="*/ 737233 w 7807404"/>
              <a:gd name="connsiteY8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7005015 w 7807404"/>
              <a:gd name="connsiteY51" fmla="*/ 4280258 h 6857999"/>
              <a:gd name="connsiteX52" fmla="*/ 6996887 w 7807404"/>
              <a:gd name="connsiteY52" fmla="*/ 4375181 h 6857999"/>
              <a:gd name="connsiteX53" fmla="*/ 7041564 w 7807404"/>
              <a:gd name="connsiteY53" fmla="*/ 4376610 h 6857999"/>
              <a:gd name="connsiteX54" fmla="*/ 7050435 w 7807404"/>
              <a:gd name="connsiteY54" fmla="*/ 4479913 h 6857999"/>
              <a:gd name="connsiteX55" fmla="*/ 7106916 w 7807404"/>
              <a:gd name="connsiteY55" fmla="*/ 4549233 h 6857999"/>
              <a:gd name="connsiteX56" fmla="*/ 7173289 w 7807404"/>
              <a:gd name="connsiteY56" fmla="*/ 4634254 h 6857999"/>
              <a:gd name="connsiteX57" fmla="*/ 7188878 w 7807404"/>
              <a:gd name="connsiteY57" fmla="*/ 4672371 h 6857999"/>
              <a:gd name="connsiteX58" fmla="*/ 7226673 w 7807404"/>
              <a:gd name="connsiteY58" fmla="*/ 4796523 h 6857999"/>
              <a:gd name="connsiteX59" fmla="*/ 7240375 w 7807404"/>
              <a:gd name="connsiteY59" fmla="*/ 4838614 h 6857999"/>
              <a:gd name="connsiteX60" fmla="*/ 7270096 w 7807404"/>
              <a:gd name="connsiteY60" fmla="*/ 4896400 h 6857999"/>
              <a:gd name="connsiteX61" fmla="*/ 7298142 w 7807404"/>
              <a:gd name="connsiteY61" fmla="*/ 4993732 h 6857999"/>
              <a:gd name="connsiteX62" fmla="*/ 7322875 w 7807404"/>
              <a:gd name="connsiteY62" fmla="*/ 5208172 h 6857999"/>
              <a:gd name="connsiteX63" fmla="*/ 7342672 w 7807404"/>
              <a:gd name="connsiteY63" fmla="*/ 5255191 h 6857999"/>
              <a:gd name="connsiteX64" fmla="*/ 7321006 w 7807404"/>
              <a:gd name="connsiteY64" fmla="*/ 5337537 h 6857999"/>
              <a:gd name="connsiteX65" fmla="*/ 7360096 w 7807404"/>
              <a:gd name="connsiteY65" fmla="*/ 5418522 h 6857999"/>
              <a:gd name="connsiteX66" fmla="*/ 7400954 w 7807404"/>
              <a:gd name="connsiteY66" fmla="*/ 5473319 h 6857999"/>
              <a:gd name="connsiteX67" fmla="*/ 7418953 w 7807404"/>
              <a:gd name="connsiteY67" fmla="*/ 5506769 h 6857999"/>
              <a:gd name="connsiteX68" fmla="*/ 7437497 w 7807404"/>
              <a:gd name="connsiteY68" fmla="*/ 5528086 h 6857999"/>
              <a:gd name="connsiteX69" fmla="*/ 7472839 w 7807404"/>
              <a:gd name="connsiteY69" fmla="*/ 5722307 h 6857999"/>
              <a:gd name="connsiteX70" fmla="*/ 7520312 w 7807404"/>
              <a:gd name="connsiteY70" fmla="*/ 5848020 h 6857999"/>
              <a:gd name="connsiteX71" fmla="*/ 7546603 w 7807404"/>
              <a:gd name="connsiteY71" fmla="*/ 5895435 h 6857999"/>
              <a:gd name="connsiteX72" fmla="*/ 7574370 w 7807404"/>
              <a:gd name="connsiteY72" fmla="*/ 6116987 h 6857999"/>
              <a:gd name="connsiteX73" fmla="*/ 7588278 w 7807404"/>
              <a:gd name="connsiteY73" fmla="*/ 6239240 h 6857999"/>
              <a:gd name="connsiteX74" fmla="*/ 7651779 w 7807404"/>
              <a:gd name="connsiteY74" fmla="*/ 6536040 h 6857999"/>
              <a:gd name="connsiteX75" fmla="*/ 7634970 w 7807404"/>
              <a:gd name="connsiteY75" fmla="*/ 6596308 h 6857999"/>
              <a:gd name="connsiteX76" fmla="*/ 7634433 w 7807404"/>
              <a:gd name="connsiteY76" fmla="*/ 6610438 h 6857999"/>
              <a:gd name="connsiteX77" fmla="*/ 7679537 w 7807404"/>
              <a:gd name="connsiteY77" fmla="*/ 6620156 h 6857999"/>
              <a:gd name="connsiteX78" fmla="*/ 7703817 w 7807404"/>
              <a:gd name="connsiteY78" fmla="*/ 6673830 h 6857999"/>
              <a:gd name="connsiteX79" fmla="*/ 7713961 w 7807404"/>
              <a:gd name="connsiteY79" fmla="*/ 6739542 h 6857999"/>
              <a:gd name="connsiteX80" fmla="*/ 7742083 w 7807404"/>
              <a:gd name="connsiteY80" fmla="*/ 6765442 h 6857999"/>
              <a:gd name="connsiteX81" fmla="*/ 7762582 w 7807404"/>
              <a:gd name="connsiteY81" fmla="*/ 6800900 h 6857999"/>
              <a:gd name="connsiteX82" fmla="*/ 7791089 w 7807404"/>
              <a:gd name="connsiteY82" fmla="*/ 6843616 h 6857999"/>
              <a:gd name="connsiteX83" fmla="*/ 7807404 w 7807404"/>
              <a:gd name="connsiteY83" fmla="*/ 6857999 h 6857999"/>
              <a:gd name="connsiteX84" fmla="*/ 2910541 w 7807404"/>
              <a:gd name="connsiteY84" fmla="*/ 6857999 h 6857999"/>
              <a:gd name="connsiteX85" fmla="*/ 737233 w 7807404"/>
              <a:gd name="connsiteY85" fmla="*/ 6857999 h 6857999"/>
              <a:gd name="connsiteX86" fmla="*/ 0 w 7807404"/>
              <a:gd name="connsiteY86" fmla="*/ 6857999 h 6857999"/>
              <a:gd name="connsiteX87" fmla="*/ 0 w 7807404"/>
              <a:gd name="connsiteY87" fmla="*/ 1 h 6857999"/>
              <a:gd name="connsiteX88" fmla="*/ 737233 w 7807404"/>
              <a:gd name="connsiteY88" fmla="*/ 1 h 6857999"/>
              <a:gd name="connsiteX89" fmla="*/ 737233 w 7807404"/>
              <a:gd name="connsiteY8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7005015 w 7807404"/>
              <a:gd name="connsiteY51" fmla="*/ 4280258 h 6857999"/>
              <a:gd name="connsiteX52" fmla="*/ 7041564 w 7807404"/>
              <a:gd name="connsiteY52" fmla="*/ 4376610 h 6857999"/>
              <a:gd name="connsiteX53" fmla="*/ 7050435 w 7807404"/>
              <a:gd name="connsiteY53" fmla="*/ 4479913 h 6857999"/>
              <a:gd name="connsiteX54" fmla="*/ 7106916 w 7807404"/>
              <a:gd name="connsiteY54" fmla="*/ 4549233 h 6857999"/>
              <a:gd name="connsiteX55" fmla="*/ 7173289 w 7807404"/>
              <a:gd name="connsiteY55" fmla="*/ 4634254 h 6857999"/>
              <a:gd name="connsiteX56" fmla="*/ 7188878 w 7807404"/>
              <a:gd name="connsiteY56" fmla="*/ 4672371 h 6857999"/>
              <a:gd name="connsiteX57" fmla="*/ 7226673 w 7807404"/>
              <a:gd name="connsiteY57" fmla="*/ 4796523 h 6857999"/>
              <a:gd name="connsiteX58" fmla="*/ 7240375 w 7807404"/>
              <a:gd name="connsiteY58" fmla="*/ 4838614 h 6857999"/>
              <a:gd name="connsiteX59" fmla="*/ 7270096 w 7807404"/>
              <a:gd name="connsiteY59" fmla="*/ 4896400 h 6857999"/>
              <a:gd name="connsiteX60" fmla="*/ 7298142 w 7807404"/>
              <a:gd name="connsiteY60" fmla="*/ 4993732 h 6857999"/>
              <a:gd name="connsiteX61" fmla="*/ 7322875 w 7807404"/>
              <a:gd name="connsiteY61" fmla="*/ 5208172 h 6857999"/>
              <a:gd name="connsiteX62" fmla="*/ 7342672 w 7807404"/>
              <a:gd name="connsiteY62" fmla="*/ 5255191 h 6857999"/>
              <a:gd name="connsiteX63" fmla="*/ 7321006 w 7807404"/>
              <a:gd name="connsiteY63" fmla="*/ 5337537 h 6857999"/>
              <a:gd name="connsiteX64" fmla="*/ 7360096 w 7807404"/>
              <a:gd name="connsiteY64" fmla="*/ 5418522 h 6857999"/>
              <a:gd name="connsiteX65" fmla="*/ 7400954 w 7807404"/>
              <a:gd name="connsiteY65" fmla="*/ 5473319 h 6857999"/>
              <a:gd name="connsiteX66" fmla="*/ 7418953 w 7807404"/>
              <a:gd name="connsiteY66" fmla="*/ 5506769 h 6857999"/>
              <a:gd name="connsiteX67" fmla="*/ 7437497 w 7807404"/>
              <a:gd name="connsiteY67" fmla="*/ 5528086 h 6857999"/>
              <a:gd name="connsiteX68" fmla="*/ 7472839 w 7807404"/>
              <a:gd name="connsiteY68" fmla="*/ 5722307 h 6857999"/>
              <a:gd name="connsiteX69" fmla="*/ 7520312 w 7807404"/>
              <a:gd name="connsiteY69" fmla="*/ 5848020 h 6857999"/>
              <a:gd name="connsiteX70" fmla="*/ 7546603 w 7807404"/>
              <a:gd name="connsiteY70" fmla="*/ 5895435 h 6857999"/>
              <a:gd name="connsiteX71" fmla="*/ 7574370 w 7807404"/>
              <a:gd name="connsiteY71" fmla="*/ 6116987 h 6857999"/>
              <a:gd name="connsiteX72" fmla="*/ 7588278 w 7807404"/>
              <a:gd name="connsiteY72" fmla="*/ 6239240 h 6857999"/>
              <a:gd name="connsiteX73" fmla="*/ 7651779 w 7807404"/>
              <a:gd name="connsiteY73" fmla="*/ 6536040 h 6857999"/>
              <a:gd name="connsiteX74" fmla="*/ 7634970 w 7807404"/>
              <a:gd name="connsiteY74" fmla="*/ 6596308 h 6857999"/>
              <a:gd name="connsiteX75" fmla="*/ 7634433 w 7807404"/>
              <a:gd name="connsiteY75" fmla="*/ 6610438 h 6857999"/>
              <a:gd name="connsiteX76" fmla="*/ 7679537 w 7807404"/>
              <a:gd name="connsiteY76" fmla="*/ 6620156 h 6857999"/>
              <a:gd name="connsiteX77" fmla="*/ 7703817 w 7807404"/>
              <a:gd name="connsiteY77" fmla="*/ 6673830 h 6857999"/>
              <a:gd name="connsiteX78" fmla="*/ 7713961 w 7807404"/>
              <a:gd name="connsiteY78" fmla="*/ 6739542 h 6857999"/>
              <a:gd name="connsiteX79" fmla="*/ 7742083 w 7807404"/>
              <a:gd name="connsiteY79" fmla="*/ 6765442 h 6857999"/>
              <a:gd name="connsiteX80" fmla="*/ 7762582 w 7807404"/>
              <a:gd name="connsiteY80" fmla="*/ 6800900 h 6857999"/>
              <a:gd name="connsiteX81" fmla="*/ 7791089 w 7807404"/>
              <a:gd name="connsiteY81" fmla="*/ 6843616 h 6857999"/>
              <a:gd name="connsiteX82" fmla="*/ 7807404 w 7807404"/>
              <a:gd name="connsiteY82" fmla="*/ 6857999 h 6857999"/>
              <a:gd name="connsiteX83" fmla="*/ 2910541 w 7807404"/>
              <a:gd name="connsiteY83" fmla="*/ 6857999 h 6857999"/>
              <a:gd name="connsiteX84" fmla="*/ 737233 w 7807404"/>
              <a:gd name="connsiteY84" fmla="*/ 6857999 h 6857999"/>
              <a:gd name="connsiteX85" fmla="*/ 0 w 7807404"/>
              <a:gd name="connsiteY85" fmla="*/ 6857999 h 6857999"/>
              <a:gd name="connsiteX86" fmla="*/ 0 w 7807404"/>
              <a:gd name="connsiteY86" fmla="*/ 1 h 6857999"/>
              <a:gd name="connsiteX87" fmla="*/ 737233 w 7807404"/>
              <a:gd name="connsiteY87" fmla="*/ 1 h 6857999"/>
              <a:gd name="connsiteX88" fmla="*/ 737233 w 7807404"/>
              <a:gd name="connsiteY88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7807404" h="6857999">
                <a:moveTo>
                  <a:pt x="737233" y="0"/>
                </a:moveTo>
                <a:lnTo>
                  <a:pt x="7401738" y="0"/>
                </a:lnTo>
                <a:lnTo>
                  <a:pt x="7401276" y="1038"/>
                </a:lnTo>
                <a:cubicBezTo>
                  <a:pt x="7397883" y="7721"/>
                  <a:pt x="7396279" y="14445"/>
                  <a:pt x="7411981" y="22134"/>
                </a:cubicBezTo>
                <a:cubicBezTo>
                  <a:pt x="7406782" y="34427"/>
                  <a:pt x="7396732" y="39735"/>
                  <a:pt x="7413848" y="51691"/>
                </a:cubicBezTo>
                <a:cubicBezTo>
                  <a:pt x="7409360" y="85725"/>
                  <a:pt x="7396014" y="180654"/>
                  <a:pt x="7385053" y="226336"/>
                </a:cubicBezTo>
                <a:cubicBezTo>
                  <a:pt x="7382351" y="285414"/>
                  <a:pt x="7388817" y="267248"/>
                  <a:pt x="7382560" y="360946"/>
                </a:cubicBezTo>
                <a:cubicBezTo>
                  <a:pt x="7362395" y="386524"/>
                  <a:pt x="7368412" y="438997"/>
                  <a:pt x="7350606" y="461806"/>
                </a:cubicBezTo>
                <a:cubicBezTo>
                  <a:pt x="7337309" y="516021"/>
                  <a:pt x="7352784" y="530432"/>
                  <a:pt x="7325584" y="584071"/>
                </a:cubicBezTo>
                <a:cubicBezTo>
                  <a:pt x="7297965" y="609443"/>
                  <a:pt x="7244082" y="751142"/>
                  <a:pt x="7209500" y="815815"/>
                </a:cubicBezTo>
                <a:cubicBezTo>
                  <a:pt x="7179422" y="876943"/>
                  <a:pt x="7201479" y="869298"/>
                  <a:pt x="7151173" y="938922"/>
                </a:cubicBezTo>
                <a:cubicBezTo>
                  <a:pt x="7175063" y="958185"/>
                  <a:pt x="7121332" y="1005266"/>
                  <a:pt x="7115206" y="1019095"/>
                </a:cubicBezTo>
                <a:cubicBezTo>
                  <a:pt x="7104539" y="1034724"/>
                  <a:pt x="7095782" y="1040818"/>
                  <a:pt x="7081111" y="1074755"/>
                </a:cubicBezTo>
                <a:cubicBezTo>
                  <a:pt x="7060678" y="1130635"/>
                  <a:pt x="7052105" y="1171346"/>
                  <a:pt x="7005747" y="1281782"/>
                </a:cubicBezTo>
                <a:cubicBezTo>
                  <a:pt x="6994552" y="1313986"/>
                  <a:pt x="6987233" y="1417431"/>
                  <a:pt x="6969151" y="1451417"/>
                </a:cubicBezTo>
                <a:lnTo>
                  <a:pt x="6951201" y="1490043"/>
                </a:lnTo>
                <a:lnTo>
                  <a:pt x="6954326" y="1497365"/>
                </a:lnTo>
                <a:lnTo>
                  <a:pt x="6956045" y="1498098"/>
                </a:lnTo>
                <a:lnTo>
                  <a:pt x="6937823" y="1612249"/>
                </a:lnTo>
                <a:cubicBezTo>
                  <a:pt x="6934942" y="1617808"/>
                  <a:pt x="6933943" y="1625365"/>
                  <a:pt x="6937218" y="1637399"/>
                </a:cubicBezTo>
                <a:lnTo>
                  <a:pt x="6938799" y="1640074"/>
                </a:lnTo>
                <a:lnTo>
                  <a:pt x="6932154" y="1661611"/>
                </a:lnTo>
                <a:cubicBezTo>
                  <a:pt x="6928945" y="1668683"/>
                  <a:pt x="6919718" y="1695224"/>
                  <a:pt x="6914131" y="1700723"/>
                </a:cubicBezTo>
                <a:cubicBezTo>
                  <a:pt x="6918380" y="1796784"/>
                  <a:pt x="6924801" y="1826287"/>
                  <a:pt x="6933794" y="1901522"/>
                </a:cubicBezTo>
                <a:cubicBezTo>
                  <a:pt x="6936527" y="1993082"/>
                  <a:pt x="6954072" y="2106413"/>
                  <a:pt x="6953202" y="2210818"/>
                </a:cubicBezTo>
                <a:cubicBezTo>
                  <a:pt x="6954917" y="2284834"/>
                  <a:pt x="6959766" y="2365892"/>
                  <a:pt x="6947122" y="2457618"/>
                </a:cubicBezTo>
                <a:cubicBezTo>
                  <a:pt x="6955191" y="2531260"/>
                  <a:pt x="6936170" y="2539864"/>
                  <a:pt x="6946239" y="2589494"/>
                </a:cubicBezTo>
                <a:cubicBezTo>
                  <a:pt x="6907917" y="2580541"/>
                  <a:pt x="6970297" y="2648212"/>
                  <a:pt x="6927926" y="2656505"/>
                </a:cubicBezTo>
                <a:lnTo>
                  <a:pt x="6942720" y="2686012"/>
                </a:lnTo>
                <a:lnTo>
                  <a:pt x="6945228" y="2704186"/>
                </a:lnTo>
                <a:lnTo>
                  <a:pt x="6955127" y="2708117"/>
                </a:lnTo>
                <a:lnTo>
                  <a:pt x="6965487" y="2734616"/>
                </a:lnTo>
                <a:cubicBezTo>
                  <a:pt x="6967947" y="2744723"/>
                  <a:pt x="6968932" y="2755815"/>
                  <a:pt x="6967536" y="2768400"/>
                </a:cubicBezTo>
                <a:cubicBezTo>
                  <a:pt x="6947005" y="2811742"/>
                  <a:pt x="6994552" y="2876460"/>
                  <a:pt x="6966999" y="2930098"/>
                </a:cubicBezTo>
                <a:cubicBezTo>
                  <a:pt x="6960243" y="2950065"/>
                  <a:pt x="6960000" y="3013334"/>
                  <a:pt x="6972540" y="3026188"/>
                </a:cubicBezTo>
                <a:cubicBezTo>
                  <a:pt x="6975084" y="3039563"/>
                  <a:pt x="6970315" y="3054622"/>
                  <a:pt x="6983856" y="3061666"/>
                </a:cubicBezTo>
                <a:cubicBezTo>
                  <a:pt x="7000105" y="3072873"/>
                  <a:pt x="6973987" y="3117097"/>
                  <a:pt x="6993463" y="3111897"/>
                </a:cubicBezTo>
                <a:cubicBezTo>
                  <a:pt x="6975550" y="3143346"/>
                  <a:pt x="6992893" y="3207447"/>
                  <a:pt x="7000936" y="3235495"/>
                </a:cubicBezTo>
                <a:cubicBezTo>
                  <a:pt x="7004147" y="3285267"/>
                  <a:pt x="6997232" y="3339060"/>
                  <a:pt x="6997660" y="3375355"/>
                </a:cubicBezTo>
                <a:cubicBezTo>
                  <a:pt x="7000348" y="3377199"/>
                  <a:pt x="7002631" y="3424250"/>
                  <a:pt x="7000025" y="3477815"/>
                </a:cubicBezTo>
                <a:cubicBezTo>
                  <a:pt x="6997419" y="3531380"/>
                  <a:pt x="6987478" y="3630392"/>
                  <a:pt x="6982022" y="3696746"/>
                </a:cubicBezTo>
                <a:cubicBezTo>
                  <a:pt x="6978811" y="3772319"/>
                  <a:pt x="7021583" y="3718924"/>
                  <a:pt x="6987385" y="3815651"/>
                </a:cubicBezTo>
                <a:cubicBezTo>
                  <a:pt x="7002772" y="3824519"/>
                  <a:pt x="7003756" y="3836375"/>
                  <a:pt x="6996939" y="3857058"/>
                </a:cubicBezTo>
                <a:cubicBezTo>
                  <a:pt x="6996512" y="3893686"/>
                  <a:pt x="7034587" y="3887664"/>
                  <a:pt x="7012470" y="3926486"/>
                </a:cubicBezTo>
                <a:lnTo>
                  <a:pt x="7038860" y="3988495"/>
                </a:lnTo>
                <a:cubicBezTo>
                  <a:pt x="7032643" y="3985549"/>
                  <a:pt x="7025769" y="4036629"/>
                  <a:pt x="7025357" y="4051442"/>
                </a:cubicBezTo>
                <a:cubicBezTo>
                  <a:pt x="7027718" y="4082597"/>
                  <a:pt x="6999245" y="4088879"/>
                  <a:pt x="7024708" y="4105625"/>
                </a:cubicBezTo>
                <a:lnTo>
                  <a:pt x="7032013" y="4109626"/>
                </a:lnTo>
                <a:cubicBezTo>
                  <a:pt x="7032232" y="4111936"/>
                  <a:pt x="7032452" y="4114247"/>
                  <a:pt x="7032673" y="4116557"/>
                </a:cubicBezTo>
                <a:cubicBezTo>
                  <a:pt x="7032129" y="4120146"/>
                  <a:pt x="7030109" y="4121935"/>
                  <a:pt x="7025240" y="4120637"/>
                </a:cubicBezTo>
                <a:cubicBezTo>
                  <a:pt x="7043153" y="4152084"/>
                  <a:pt x="7009196" y="4180445"/>
                  <a:pt x="7001151" y="4208493"/>
                </a:cubicBezTo>
                <a:cubicBezTo>
                  <a:pt x="7018815" y="4233012"/>
                  <a:pt x="7008350" y="4220026"/>
                  <a:pt x="7005015" y="4280258"/>
                </a:cubicBezTo>
                <a:cubicBezTo>
                  <a:pt x="7011750" y="4308277"/>
                  <a:pt x="7033994" y="4343334"/>
                  <a:pt x="7041564" y="4376610"/>
                </a:cubicBezTo>
                <a:lnTo>
                  <a:pt x="7050435" y="4479913"/>
                </a:lnTo>
                <a:cubicBezTo>
                  <a:pt x="7069335" y="4520148"/>
                  <a:pt x="7089645" y="4501330"/>
                  <a:pt x="7106916" y="4549233"/>
                </a:cubicBezTo>
                <a:cubicBezTo>
                  <a:pt x="7124763" y="4586808"/>
                  <a:pt x="7169428" y="4595382"/>
                  <a:pt x="7173289" y="4634254"/>
                </a:cubicBezTo>
                <a:cubicBezTo>
                  <a:pt x="7190716" y="4640073"/>
                  <a:pt x="7200893" y="4649488"/>
                  <a:pt x="7188878" y="4672371"/>
                </a:cubicBezTo>
                <a:lnTo>
                  <a:pt x="7226673" y="4796523"/>
                </a:lnTo>
                <a:cubicBezTo>
                  <a:pt x="7250758" y="4804969"/>
                  <a:pt x="7213149" y="4831440"/>
                  <a:pt x="7240375" y="4838614"/>
                </a:cubicBezTo>
                <a:cubicBezTo>
                  <a:pt x="7265209" y="4813710"/>
                  <a:pt x="7269968" y="4852830"/>
                  <a:pt x="7270096" y="4896400"/>
                </a:cubicBezTo>
                <a:cubicBezTo>
                  <a:pt x="7285015" y="4912141"/>
                  <a:pt x="7287317" y="4967090"/>
                  <a:pt x="7298142" y="4993732"/>
                </a:cubicBezTo>
                <a:cubicBezTo>
                  <a:pt x="7304426" y="5051555"/>
                  <a:pt x="7320744" y="5154484"/>
                  <a:pt x="7322875" y="5208172"/>
                </a:cubicBezTo>
                <a:cubicBezTo>
                  <a:pt x="7321633" y="5247190"/>
                  <a:pt x="7342983" y="5233630"/>
                  <a:pt x="7342672" y="5255191"/>
                </a:cubicBezTo>
                <a:cubicBezTo>
                  <a:pt x="7313212" y="5307847"/>
                  <a:pt x="7344254" y="5306620"/>
                  <a:pt x="7321006" y="5337537"/>
                </a:cubicBezTo>
                <a:cubicBezTo>
                  <a:pt x="7332052" y="5381812"/>
                  <a:pt x="7380085" y="5390816"/>
                  <a:pt x="7360096" y="5418522"/>
                </a:cubicBezTo>
                <a:cubicBezTo>
                  <a:pt x="7373594" y="5435837"/>
                  <a:pt x="7420489" y="5440195"/>
                  <a:pt x="7400954" y="5473319"/>
                </a:cubicBezTo>
                <a:cubicBezTo>
                  <a:pt x="7425442" y="5459434"/>
                  <a:pt x="7396779" y="5506488"/>
                  <a:pt x="7418953" y="5506769"/>
                </a:cubicBezTo>
                <a:cubicBezTo>
                  <a:pt x="7437176" y="5505251"/>
                  <a:pt x="7432725" y="5519173"/>
                  <a:pt x="7437497" y="5528086"/>
                </a:cubicBezTo>
                <a:cubicBezTo>
                  <a:pt x="7446477" y="5564009"/>
                  <a:pt x="7465877" y="5685813"/>
                  <a:pt x="7472839" y="5722307"/>
                </a:cubicBezTo>
                <a:cubicBezTo>
                  <a:pt x="7486640" y="5775629"/>
                  <a:pt x="7508016" y="5819165"/>
                  <a:pt x="7520312" y="5848020"/>
                </a:cubicBezTo>
                <a:cubicBezTo>
                  <a:pt x="7538835" y="5880777"/>
                  <a:pt x="7486067" y="5884250"/>
                  <a:pt x="7546603" y="5895435"/>
                </a:cubicBezTo>
                <a:cubicBezTo>
                  <a:pt x="7540608" y="5971886"/>
                  <a:pt x="7608013" y="6035789"/>
                  <a:pt x="7574370" y="6116987"/>
                </a:cubicBezTo>
                <a:cubicBezTo>
                  <a:pt x="7591907" y="6168748"/>
                  <a:pt x="7582324" y="6196031"/>
                  <a:pt x="7588278" y="6239240"/>
                </a:cubicBezTo>
                <a:cubicBezTo>
                  <a:pt x="7579024" y="6350781"/>
                  <a:pt x="7645844" y="6378237"/>
                  <a:pt x="7651779" y="6536040"/>
                </a:cubicBezTo>
                <a:lnTo>
                  <a:pt x="7634970" y="6596308"/>
                </a:lnTo>
                <a:lnTo>
                  <a:pt x="7634433" y="6610438"/>
                </a:lnTo>
                <a:lnTo>
                  <a:pt x="7679537" y="6620156"/>
                </a:lnTo>
                <a:cubicBezTo>
                  <a:pt x="7692146" y="6625746"/>
                  <a:pt x="7690137" y="6657904"/>
                  <a:pt x="7703817" y="6673830"/>
                </a:cubicBezTo>
                <a:cubicBezTo>
                  <a:pt x="7717804" y="6682743"/>
                  <a:pt x="7700634" y="6723281"/>
                  <a:pt x="7713961" y="6739542"/>
                </a:cubicBezTo>
                <a:cubicBezTo>
                  <a:pt x="7712486" y="6753979"/>
                  <a:pt x="7741638" y="6750833"/>
                  <a:pt x="7742083" y="6765442"/>
                </a:cubicBezTo>
                <a:lnTo>
                  <a:pt x="7762582" y="6800900"/>
                </a:lnTo>
                <a:lnTo>
                  <a:pt x="7791089" y="6843616"/>
                </a:lnTo>
                <a:lnTo>
                  <a:pt x="7807404" y="6857999"/>
                </a:lnTo>
                <a:lnTo>
                  <a:pt x="2910541" y="6857999"/>
                </a:lnTo>
                <a:lnTo>
                  <a:pt x="737233" y="6857999"/>
                </a:lnTo>
                <a:lnTo>
                  <a:pt x="0" y="6857999"/>
                </a:lnTo>
                <a:lnTo>
                  <a:pt x="0" y="1"/>
                </a:lnTo>
                <a:lnTo>
                  <a:pt x="737233" y="1"/>
                </a:lnTo>
                <a:lnTo>
                  <a:pt x="737233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BA5C27-D139-45A1-AC7F-2C1C5DBC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34" y="898842"/>
            <a:ext cx="5125988" cy="266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Warum lebt Baran abseits der Gesellschaft?</a:t>
            </a:r>
          </a:p>
        </p:txBody>
      </p:sp>
      <p:pic>
        <p:nvPicPr>
          <p:cNvPr id="4" name="Grafik 3" descr="Fragezeichen mit einfarbiger Füllung">
            <a:extLst>
              <a:ext uri="{FF2B5EF4-FFF2-40B4-BE49-F238E27FC236}">
                <a16:creationId xmlns:a16="http://schemas.microsoft.com/office/drawing/2014/main" id="{8A64779F-CF3D-4A18-81C9-99195A57C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5276" y="1706022"/>
            <a:ext cx="3484055" cy="348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99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199376-5694-41EA-BE63-32E0BFEBC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4476464" cy="1216024"/>
          </a:xfrm>
        </p:spPr>
        <p:txBody>
          <a:bodyPr>
            <a:normAutofit/>
          </a:bodyPr>
          <a:lstStyle/>
          <a:p>
            <a:r>
              <a:rPr lang="de-DE" dirty="0"/>
              <a:t>Warum </a:t>
            </a:r>
            <a:r>
              <a:rPr lang="de-DE" dirty="0" err="1"/>
              <a:t>friendifyER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1677B5-234D-4618-B43C-188B2B0F2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163685"/>
            <a:ext cx="3875963" cy="4107020"/>
          </a:xfrm>
        </p:spPr>
        <p:txBody>
          <a:bodyPr>
            <a:normAutofit/>
          </a:bodyPr>
          <a:lstStyle/>
          <a:p>
            <a:r>
              <a:rPr lang="de-DE" dirty="0"/>
              <a:t>Integration vereinfachen</a:t>
            </a:r>
          </a:p>
          <a:p>
            <a:r>
              <a:rPr lang="de-DE" dirty="0"/>
              <a:t>Vorurteile abbauen</a:t>
            </a:r>
          </a:p>
          <a:p>
            <a:r>
              <a:rPr lang="de-DE" dirty="0"/>
              <a:t>Chancen ermöglichen </a:t>
            </a:r>
          </a:p>
        </p:txBody>
      </p:sp>
      <p:pic>
        <p:nvPicPr>
          <p:cNvPr id="1026" name="Picture 2" descr="Change-Management und agile Methoden werden immer beliebter - it-daily.net">
            <a:extLst>
              <a:ext uri="{FF2B5EF4-FFF2-40B4-BE49-F238E27FC236}">
                <a16:creationId xmlns:a16="http://schemas.microsoft.com/office/drawing/2014/main" id="{87601BC5-D85C-4CEF-A32A-1B7E4EF271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5" r="17251"/>
          <a:stretch/>
        </p:blipFill>
        <p:spPr bwMode="auto"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420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9">
            <a:extLst>
              <a:ext uri="{FF2B5EF4-FFF2-40B4-BE49-F238E27FC236}">
                <a16:creationId xmlns:a16="http://schemas.microsoft.com/office/drawing/2014/main" id="{FCE8BBC4-555B-4EEA-8B5C-5B44656F9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385816-1212-4453-B3A6-40B2FDCCC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603622"/>
            <a:ext cx="5004776" cy="2413425"/>
          </a:xfrm>
        </p:spPr>
        <p:txBody>
          <a:bodyPr>
            <a:normAutofit/>
          </a:bodyPr>
          <a:lstStyle/>
          <a:p>
            <a:pPr algn="ctr"/>
            <a:r>
              <a:rPr lang="de-DE" i="0" cap="none" spc="0" dirty="0" err="1">
                <a:effectLst/>
                <a:latin typeface="Pacifico" panose="00000500000000000000" pitchFamily="2" charset="0"/>
              </a:rPr>
              <a:t>friendifyer</a:t>
            </a:r>
            <a:endParaRPr lang="de-DE" cap="none" spc="0" dirty="0"/>
          </a:p>
        </p:txBody>
      </p:sp>
      <p:sp>
        <p:nvSpPr>
          <p:cNvPr id="11" name="Freeform: Shape 11">
            <a:extLst>
              <a:ext uri="{FF2B5EF4-FFF2-40B4-BE49-F238E27FC236}">
                <a16:creationId xmlns:a16="http://schemas.microsoft.com/office/drawing/2014/main" id="{44704DC3-DE99-4AC8-9945-00EF66E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1447" y="0"/>
            <a:ext cx="6200553" cy="6858000"/>
          </a:xfrm>
          <a:custGeom>
            <a:avLst/>
            <a:gdLst>
              <a:gd name="connsiteX0" fmla="*/ 509785 w 6292079"/>
              <a:gd name="connsiteY0" fmla="*/ 0 h 6858000"/>
              <a:gd name="connsiteX1" fmla="*/ 4089208 w 6292079"/>
              <a:gd name="connsiteY1" fmla="*/ 0 h 6858000"/>
              <a:gd name="connsiteX2" fmla="*/ 4500513 w 6292079"/>
              <a:gd name="connsiteY2" fmla="*/ 0 h 6858000"/>
              <a:gd name="connsiteX3" fmla="*/ 4642260 w 6292079"/>
              <a:gd name="connsiteY3" fmla="*/ 0 h 6858000"/>
              <a:gd name="connsiteX4" fmla="*/ 6127274 w 6292079"/>
              <a:gd name="connsiteY4" fmla="*/ 0 h 6858000"/>
              <a:gd name="connsiteX5" fmla="*/ 6292079 w 6292079"/>
              <a:gd name="connsiteY5" fmla="*/ 0 h 6858000"/>
              <a:gd name="connsiteX6" fmla="*/ 6292079 w 6292079"/>
              <a:gd name="connsiteY6" fmla="*/ 6858000 h 6858000"/>
              <a:gd name="connsiteX7" fmla="*/ 6127274 w 6292079"/>
              <a:gd name="connsiteY7" fmla="*/ 6858000 h 6858000"/>
              <a:gd name="connsiteX8" fmla="*/ 4642260 w 6292079"/>
              <a:gd name="connsiteY8" fmla="*/ 6858000 h 6858000"/>
              <a:gd name="connsiteX9" fmla="*/ 4500513 w 6292079"/>
              <a:gd name="connsiteY9" fmla="*/ 6858000 h 6858000"/>
              <a:gd name="connsiteX10" fmla="*/ 4089208 w 6292079"/>
              <a:gd name="connsiteY10" fmla="*/ 6858000 h 6858000"/>
              <a:gd name="connsiteX11" fmla="*/ 435967 w 6292079"/>
              <a:gd name="connsiteY11" fmla="*/ 6858000 h 6858000"/>
              <a:gd name="connsiteX12" fmla="*/ 439099 w 6292079"/>
              <a:gd name="connsiteY12" fmla="*/ 6835478 h 6858000"/>
              <a:gd name="connsiteX13" fmla="*/ 443695 w 6292079"/>
              <a:gd name="connsiteY13" fmla="*/ 6725985 h 6858000"/>
              <a:gd name="connsiteX14" fmla="*/ 428041 w 6292079"/>
              <a:gd name="connsiteY14" fmla="*/ 6661430 h 6858000"/>
              <a:gd name="connsiteX15" fmla="*/ 376884 w 6292079"/>
              <a:gd name="connsiteY15" fmla="*/ 6504597 h 6858000"/>
              <a:gd name="connsiteX16" fmla="*/ 269239 w 6292079"/>
              <a:gd name="connsiteY16" fmla="*/ 6290076 h 6858000"/>
              <a:gd name="connsiteX17" fmla="*/ 219811 w 6292079"/>
              <a:gd name="connsiteY17" fmla="*/ 6127001 h 6858000"/>
              <a:gd name="connsiteX18" fmla="*/ 205094 w 6292079"/>
              <a:gd name="connsiteY18" fmla="*/ 6073766 h 6858000"/>
              <a:gd name="connsiteX19" fmla="*/ 150183 w 6292079"/>
              <a:gd name="connsiteY19" fmla="*/ 6014538 h 6858000"/>
              <a:gd name="connsiteX20" fmla="*/ 117093 w 6292079"/>
              <a:gd name="connsiteY20" fmla="*/ 5729681 h 6858000"/>
              <a:gd name="connsiteX21" fmla="*/ 46363 w 6292079"/>
              <a:gd name="connsiteY21" fmla="*/ 5613732 h 6858000"/>
              <a:gd name="connsiteX22" fmla="*/ 29717 w 6292079"/>
              <a:gd name="connsiteY22" fmla="*/ 5572630 h 6858000"/>
              <a:gd name="connsiteX23" fmla="*/ 32614 w 6292079"/>
              <a:gd name="connsiteY23" fmla="*/ 5564839 h 6858000"/>
              <a:gd name="connsiteX24" fmla="*/ 34209 w 6292079"/>
              <a:gd name="connsiteY24" fmla="*/ 5564057 h 6858000"/>
              <a:gd name="connsiteX25" fmla="*/ 17311 w 6292079"/>
              <a:gd name="connsiteY25" fmla="*/ 5442591 h 6858000"/>
              <a:gd name="connsiteX26" fmla="*/ 16750 w 6292079"/>
              <a:gd name="connsiteY26" fmla="*/ 5415829 h 6858000"/>
              <a:gd name="connsiteX27" fmla="*/ 18217 w 6292079"/>
              <a:gd name="connsiteY27" fmla="*/ 5412980 h 6858000"/>
              <a:gd name="connsiteX28" fmla="*/ 12055 w 6292079"/>
              <a:gd name="connsiteY28" fmla="*/ 5390064 h 6858000"/>
              <a:gd name="connsiteX29" fmla="*/ 0 w 6292079"/>
              <a:gd name="connsiteY29" fmla="*/ 5369830 h 6858000"/>
              <a:gd name="connsiteX30" fmla="*/ 32211 w 6292079"/>
              <a:gd name="connsiteY30" fmla="*/ 5145466 h 6858000"/>
              <a:gd name="connsiteX31" fmla="*/ 40891 w 6292079"/>
              <a:gd name="connsiteY31" fmla="*/ 4778922 h 6858000"/>
              <a:gd name="connsiteX32" fmla="*/ 16777 w 6292079"/>
              <a:gd name="connsiteY32" fmla="*/ 4554239 h 6858000"/>
              <a:gd name="connsiteX33" fmla="*/ 25115 w 6292079"/>
              <a:gd name="connsiteY33" fmla="*/ 4402702 h 6858000"/>
              <a:gd name="connsiteX34" fmla="*/ 8134 w 6292079"/>
              <a:gd name="connsiteY34" fmla="*/ 4331397 h 6858000"/>
              <a:gd name="connsiteX35" fmla="*/ 21852 w 6292079"/>
              <a:gd name="connsiteY35" fmla="*/ 4299998 h 6858000"/>
              <a:gd name="connsiteX36" fmla="*/ 24178 w 6292079"/>
              <a:gd name="connsiteY36" fmla="*/ 4280659 h 6858000"/>
              <a:gd name="connsiteX37" fmla="*/ 33357 w 6292079"/>
              <a:gd name="connsiteY37" fmla="*/ 4276475 h 6858000"/>
              <a:gd name="connsiteX38" fmla="*/ 42965 w 6292079"/>
              <a:gd name="connsiteY38" fmla="*/ 4248279 h 6858000"/>
              <a:gd name="connsiteX39" fmla="*/ 44865 w 6292079"/>
              <a:gd name="connsiteY39" fmla="*/ 4212329 h 6858000"/>
              <a:gd name="connsiteX40" fmla="*/ 44366 w 6292079"/>
              <a:gd name="connsiteY40" fmla="*/ 4040266 h 6858000"/>
              <a:gd name="connsiteX41" fmla="*/ 49504 w 6292079"/>
              <a:gd name="connsiteY41" fmla="*/ 3938016 h 6858000"/>
              <a:gd name="connsiteX42" fmla="*/ 59997 w 6292079"/>
              <a:gd name="connsiteY42" fmla="*/ 3900263 h 6858000"/>
              <a:gd name="connsiteX43" fmla="*/ 68907 w 6292079"/>
              <a:gd name="connsiteY43" fmla="*/ 3846813 h 6858000"/>
              <a:gd name="connsiteX44" fmla="*/ 75836 w 6292079"/>
              <a:gd name="connsiteY44" fmla="*/ 3715292 h 6858000"/>
              <a:gd name="connsiteX45" fmla="*/ 86775 w 6292079"/>
              <a:gd name="connsiteY45" fmla="*/ 3529044 h 6858000"/>
              <a:gd name="connsiteX46" fmla="*/ 93628 w 6292079"/>
              <a:gd name="connsiteY46" fmla="*/ 3521593 h 6858000"/>
              <a:gd name="connsiteX47" fmla="*/ 95551 w 6292079"/>
              <a:gd name="connsiteY47" fmla="*/ 3456775 h 6858000"/>
              <a:gd name="connsiteX48" fmla="*/ 58296 w 6292079"/>
              <a:gd name="connsiteY48" fmla="*/ 3224475 h 6858000"/>
              <a:gd name="connsiteX49" fmla="*/ 63270 w 6292079"/>
              <a:gd name="connsiteY49" fmla="*/ 3097947 h 6858000"/>
              <a:gd name="connsiteX50" fmla="*/ 72130 w 6292079"/>
              <a:gd name="connsiteY50" fmla="*/ 3053885 h 6858000"/>
              <a:gd name="connsiteX51" fmla="*/ 86532 w 6292079"/>
              <a:gd name="connsiteY51" fmla="*/ 2980007 h 6858000"/>
              <a:gd name="connsiteX52" fmla="*/ 111003 w 6292079"/>
              <a:gd name="connsiteY52" fmla="*/ 2914025 h 6858000"/>
              <a:gd name="connsiteX53" fmla="*/ 98482 w 6292079"/>
              <a:gd name="connsiteY53" fmla="*/ 2847042 h 6858000"/>
              <a:gd name="connsiteX54" fmla="*/ 97880 w 6292079"/>
              <a:gd name="connsiteY54" fmla="*/ 2789385 h 6858000"/>
              <a:gd name="connsiteX55" fmla="*/ 104654 w 6292079"/>
              <a:gd name="connsiteY55" fmla="*/ 2785130 h 6858000"/>
              <a:gd name="connsiteX56" fmla="*/ 105266 w 6292079"/>
              <a:gd name="connsiteY56" fmla="*/ 2777753 h 6858000"/>
              <a:gd name="connsiteX57" fmla="*/ 167835 w 6292079"/>
              <a:gd name="connsiteY57" fmla="*/ 2669363 h 6858000"/>
              <a:gd name="connsiteX58" fmla="*/ 202206 w 6292079"/>
              <a:gd name="connsiteY58" fmla="*/ 2562841 h 6858000"/>
              <a:gd name="connsiteX59" fmla="*/ 213902 w 6292079"/>
              <a:gd name="connsiteY59" fmla="*/ 2508449 h 6858000"/>
              <a:gd name="connsiteX60" fmla="*/ 233809 w 6292079"/>
              <a:gd name="connsiteY60" fmla="*/ 2449158 h 6858000"/>
              <a:gd name="connsiteX61" fmla="*/ 237400 w 6292079"/>
              <a:gd name="connsiteY61" fmla="*/ 2386081 h 6858000"/>
              <a:gd name="connsiteX62" fmla="*/ 235660 w 6292079"/>
              <a:gd name="connsiteY62" fmla="*/ 2226872 h 6858000"/>
              <a:gd name="connsiteX63" fmla="*/ 250116 w 6292079"/>
              <a:gd name="connsiteY63" fmla="*/ 2186312 h 6858000"/>
              <a:gd name="connsiteX64" fmla="*/ 285163 w 6292079"/>
              <a:gd name="connsiteY64" fmla="*/ 2054201 h 6858000"/>
              <a:gd name="connsiteX65" fmla="*/ 297869 w 6292079"/>
              <a:gd name="connsiteY65" fmla="*/ 2009411 h 6858000"/>
              <a:gd name="connsiteX66" fmla="*/ 339406 w 6292079"/>
              <a:gd name="connsiteY66" fmla="*/ 1985345 h 6858000"/>
              <a:gd name="connsiteX67" fmla="*/ 380873 w 6292079"/>
              <a:gd name="connsiteY67" fmla="*/ 1908912 h 6858000"/>
              <a:gd name="connsiteX68" fmla="*/ 399636 w 6292079"/>
              <a:gd name="connsiteY68" fmla="*/ 1815242 h 6858000"/>
              <a:gd name="connsiteX69" fmla="*/ 374372 w 6292079"/>
              <a:gd name="connsiteY69" fmla="*/ 1616165 h 6858000"/>
              <a:gd name="connsiteX70" fmla="*/ 392730 w 6292079"/>
              <a:gd name="connsiteY70" fmla="*/ 1566131 h 6858000"/>
              <a:gd name="connsiteX71" fmla="*/ 372639 w 6292079"/>
              <a:gd name="connsiteY71" fmla="*/ 1478507 h 6858000"/>
              <a:gd name="connsiteX72" fmla="*/ 401555 w 6292079"/>
              <a:gd name="connsiteY72" fmla="*/ 1428806 h 6858000"/>
              <a:gd name="connsiteX73" fmla="*/ 410243 w 6292079"/>
              <a:gd name="connsiteY73" fmla="*/ 1415134 h 6858000"/>
              <a:gd name="connsiteX74" fmla="*/ 411524 w 6292079"/>
              <a:gd name="connsiteY74" fmla="*/ 1406469 h 6858000"/>
              <a:gd name="connsiteX75" fmla="*/ 408887 w 6292079"/>
              <a:gd name="connsiteY75" fmla="*/ 1392331 h 6858000"/>
              <a:gd name="connsiteX76" fmla="*/ 414309 w 6292079"/>
              <a:gd name="connsiteY76" fmla="*/ 1387628 h 6858000"/>
              <a:gd name="connsiteX77" fmla="*/ 415362 w 6292079"/>
              <a:gd name="connsiteY77" fmla="*/ 1380497 h 6858000"/>
              <a:gd name="connsiteX78" fmla="*/ 421850 w 6292079"/>
              <a:gd name="connsiteY78" fmla="*/ 1331725 h 6858000"/>
              <a:gd name="connsiteX79" fmla="*/ 417310 w 6292079"/>
              <a:gd name="connsiteY79" fmla="*/ 1256042 h 6858000"/>
              <a:gd name="connsiteX80" fmla="*/ 415023 w 6292079"/>
              <a:gd name="connsiteY80" fmla="*/ 1150134 h 6858000"/>
              <a:gd name="connsiteX81" fmla="*/ 406174 w 6292079"/>
              <a:gd name="connsiteY81" fmla="*/ 1005645 h 6858000"/>
              <a:gd name="connsiteX82" fmla="*/ 431864 w 6292079"/>
              <a:gd name="connsiteY82" fmla="*/ 899691 h 6858000"/>
              <a:gd name="connsiteX83" fmla="*/ 462617 w 6292079"/>
              <a:gd name="connsiteY83" fmla="*/ 689088 h 6858000"/>
              <a:gd name="connsiteX84" fmla="*/ 510810 w 6292079"/>
              <a:gd name="connsiteY84" fmla="*/ 526328 h 6858000"/>
              <a:gd name="connsiteX85" fmla="*/ 542477 w 6292079"/>
              <a:gd name="connsiteY85" fmla="*/ 433873 h 6858000"/>
              <a:gd name="connsiteX86" fmla="*/ 549936 w 6292079"/>
              <a:gd name="connsiteY86" fmla="*/ 301688 h 6858000"/>
              <a:gd name="connsiteX87" fmla="*/ 554757 w 6292079"/>
              <a:gd name="connsiteY87" fmla="*/ 279945 h 6858000"/>
              <a:gd name="connsiteX88" fmla="*/ 550124 w 6292079"/>
              <a:gd name="connsiteY88" fmla="*/ 248508 h 6858000"/>
              <a:gd name="connsiteX89" fmla="*/ 530424 w 6292079"/>
              <a:gd name="connsiteY89" fmla="*/ 122373 h 6858000"/>
              <a:gd name="connsiteX90" fmla="*/ 504802 w 6292079"/>
              <a:gd name="connsiteY90" fmla="*/ 218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6292079" h="6858000">
                <a:moveTo>
                  <a:pt x="509785" y="0"/>
                </a:moveTo>
                <a:lnTo>
                  <a:pt x="4089208" y="0"/>
                </a:lnTo>
                <a:lnTo>
                  <a:pt x="4500513" y="0"/>
                </a:lnTo>
                <a:lnTo>
                  <a:pt x="4642260" y="0"/>
                </a:lnTo>
                <a:lnTo>
                  <a:pt x="6127274" y="0"/>
                </a:lnTo>
                <a:lnTo>
                  <a:pt x="6292079" y="0"/>
                </a:lnTo>
                <a:lnTo>
                  <a:pt x="6292079" y="6858000"/>
                </a:lnTo>
                <a:lnTo>
                  <a:pt x="6127274" y="6858000"/>
                </a:lnTo>
                <a:lnTo>
                  <a:pt x="4642260" y="6858000"/>
                </a:lnTo>
                <a:lnTo>
                  <a:pt x="4500513" y="6858000"/>
                </a:lnTo>
                <a:lnTo>
                  <a:pt x="4089208" y="6858000"/>
                </a:lnTo>
                <a:lnTo>
                  <a:pt x="435967" y="6858000"/>
                </a:lnTo>
                <a:lnTo>
                  <a:pt x="439099" y="6835478"/>
                </a:lnTo>
                <a:cubicBezTo>
                  <a:pt x="443053" y="6807961"/>
                  <a:pt x="446597" y="6775838"/>
                  <a:pt x="443695" y="6725985"/>
                </a:cubicBezTo>
                <a:cubicBezTo>
                  <a:pt x="406361" y="6709462"/>
                  <a:pt x="444551" y="6685701"/>
                  <a:pt x="428041" y="6661430"/>
                </a:cubicBezTo>
                <a:cubicBezTo>
                  <a:pt x="415709" y="6603739"/>
                  <a:pt x="402107" y="6561674"/>
                  <a:pt x="376884" y="6504597"/>
                </a:cubicBezTo>
                <a:cubicBezTo>
                  <a:pt x="304684" y="6477597"/>
                  <a:pt x="338577" y="6353549"/>
                  <a:pt x="269239" y="6290076"/>
                </a:cubicBezTo>
                <a:cubicBezTo>
                  <a:pt x="241348" y="6225029"/>
                  <a:pt x="266460" y="6201087"/>
                  <a:pt x="219811" y="6127001"/>
                </a:cubicBezTo>
                <a:cubicBezTo>
                  <a:pt x="241964" y="6106503"/>
                  <a:pt x="210775" y="6088480"/>
                  <a:pt x="205094" y="6073766"/>
                </a:cubicBezTo>
                <a:cubicBezTo>
                  <a:pt x="195202" y="6057134"/>
                  <a:pt x="163788" y="6050649"/>
                  <a:pt x="150183" y="6014538"/>
                </a:cubicBezTo>
                <a:cubicBezTo>
                  <a:pt x="131236" y="5955076"/>
                  <a:pt x="160082" y="5847195"/>
                  <a:pt x="117093" y="5729681"/>
                </a:cubicBezTo>
                <a:cubicBezTo>
                  <a:pt x="106713" y="5695413"/>
                  <a:pt x="63130" y="5649897"/>
                  <a:pt x="46363" y="5613732"/>
                </a:cubicBezTo>
                <a:lnTo>
                  <a:pt x="29717" y="5572630"/>
                </a:lnTo>
                <a:lnTo>
                  <a:pt x="32614" y="5564839"/>
                </a:lnTo>
                <a:lnTo>
                  <a:pt x="34209" y="5564057"/>
                </a:lnTo>
                <a:lnTo>
                  <a:pt x="17311" y="5442591"/>
                </a:lnTo>
                <a:cubicBezTo>
                  <a:pt x="14639" y="5436675"/>
                  <a:pt x="13713" y="5428633"/>
                  <a:pt x="16750" y="5415829"/>
                </a:cubicBezTo>
                <a:lnTo>
                  <a:pt x="18217" y="5412980"/>
                </a:lnTo>
                <a:lnTo>
                  <a:pt x="12055" y="5390064"/>
                </a:lnTo>
                <a:cubicBezTo>
                  <a:pt x="9079" y="5382538"/>
                  <a:pt x="5182" y="5375682"/>
                  <a:pt x="0" y="5369830"/>
                </a:cubicBezTo>
                <a:cubicBezTo>
                  <a:pt x="31894" y="5299689"/>
                  <a:pt x="23872" y="5225525"/>
                  <a:pt x="32211" y="5145466"/>
                </a:cubicBezTo>
                <a:cubicBezTo>
                  <a:pt x="34746" y="5048037"/>
                  <a:pt x="41698" y="4890019"/>
                  <a:pt x="40891" y="4778922"/>
                </a:cubicBezTo>
                <a:cubicBezTo>
                  <a:pt x="9869" y="4689468"/>
                  <a:pt x="28501" y="4651846"/>
                  <a:pt x="16777" y="4554239"/>
                </a:cubicBezTo>
                <a:cubicBezTo>
                  <a:pt x="56871" y="4507954"/>
                  <a:pt x="15779" y="4455514"/>
                  <a:pt x="25115" y="4402702"/>
                </a:cubicBezTo>
                <a:cubicBezTo>
                  <a:pt x="-10420" y="4412229"/>
                  <a:pt x="47425" y="4340221"/>
                  <a:pt x="8134" y="4331397"/>
                </a:cubicBezTo>
                <a:lnTo>
                  <a:pt x="21852" y="4299998"/>
                </a:lnTo>
                <a:lnTo>
                  <a:pt x="24178" y="4280659"/>
                </a:lnTo>
                <a:lnTo>
                  <a:pt x="33357" y="4276475"/>
                </a:lnTo>
                <a:lnTo>
                  <a:pt x="42965" y="4248279"/>
                </a:lnTo>
                <a:cubicBezTo>
                  <a:pt x="45246" y="4237522"/>
                  <a:pt x="46159" y="4225720"/>
                  <a:pt x="44865" y="4212329"/>
                </a:cubicBezTo>
                <a:cubicBezTo>
                  <a:pt x="25826" y="4166207"/>
                  <a:pt x="69917" y="4097341"/>
                  <a:pt x="44366" y="4040266"/>
                </a:cubicBezTo>
                <a:cubicBezTo>
                  <a:pt x="38101" y="4019019"/>
                  <a:pt x="37876" y="3951695"/>
                  <a:pt x="49504" y="3938016"/>
                </a:cubicBezTo>
                <a:cubicBezTo>
                  <a:pt x="51863" y="3923784"/>
                  <a:pt x="47442" y="3907760"/>
                  <a:pt x="59997" y="3900263"/>
                </a:cubicBezTo>
                <a:cubicBezTo>
                  <a:pt x="75066" y="3888337"/>
                  <a:pt x="50846" y="3841280"/>
                  <a:pt x="68907" y="3846813"/>
                </a:cubicBezTo>
                <a:cubicBezTo>
                  <a:pt x="52296" y="3813347"/>
                  <a:pt x="68378" y="3745138"/>
                  <a:pt x="75836" y="3715292"/>
                </a:cubicBezTo>
                <a:cubicBezTo>
                  <a:pt x="78813" y="3662330"/>
                  <a:pt x="86378" y="3567665"/>
                  <a:pt x="86775" y="3529044"/>
                </a:cubicBezTo>
                <a:cubicBezTo>
                  <a:pt x="89267" y="3527082"/>
                  <a:pt x="91576" y="3524572"/>
                  <a:pt x="93628" y="3521593"/>
                </a:cubicBezTo>
                <a:cubicBezTo>
                  <a:pt x="105546" y="3504295"/>
                  <a:pt x="106408" y="3475272"/>
                  <a:pt x="95551" y="3456775"/>
                </a:cubicBezTo>
                <a:cubicBezTo>
                  <a:pt x="61828" y="3371150"/>
                  <a:pt x="64401" y="3295875"/>
                  <a:pt x="58296" y="3224475"/>
                </a:cubicBezTo>
                <a:cubicBezTo>
                  <a:pt x="55319" y="3144058"/>
                  <a:pt x="94983" y="3200876"/>
                  <a:pt x="63270" y="3097947"/>
                </a:cubicBezTo>
                <a:cubicBezTo>
                  <a:pt x="77539" y="3088512"/>
                  <a:pt x="78452" y="3075895"/>
                  <a:pt x="72130" y="3053885"/>
                </a:cubicBezTo>
                <a:cubicBezTo>
                  <a:pt x="71735" y="3014911"/>
                  <a:pt x="107041" y="3021320"/>
                  <a:pt x="86532" y="2980007"/>
                </a:cubicBezTo>
                <a:lnTo>
                  <a:pt x="111003" y="2914025"/>
                </a:lnTo>
                <a:cubicBezTo>
                  <a:pt x="105238" y="2917158"/>
                  <a:pt x="98864" y="2862805"/>
                  <a:pt x="98482" y="2847042"/>
                </a:cubicBezTo>
                <a:cubicBezTo>
                  <a:pt x="100672" y="2813890"/>
                  <a:pt x="74268" y="2807204"/>
                  <a:pt x="97880" y="2789385"/>
                </a:cubicBezTo>
                <a:lnTo>
                  <a:pt x="104654" y="2785130"/>
                </a:lnTo>
                <a:cubicBezTo>
                  <a:pt x="104858" y="2782671"/>
                  <a:pt x="105062" y="2780212"/>
                  <a:pt x="105266" y="2777753"/>
                </a:cubicBezTo>
                <a:cubicBezTo>
                  <a:pt x="106158" y="2754272"/>
                  <a:pt x="151678" y="2705182"/>
                  <a:pt x="167835" y="2669363"/>
                </a:cubicBezTo>
                <a:lnTo>
                  <a:pt x="202206" y="2562841"/>
                </a:lnTo>
                <a:lnTo>
                  <a:pt x="213902" y="2508449"/>
                </a:lnTo>
                <a:lnTo>
                  <a:pt x="233809" y="2449158"/>
                </a:lnTo>
                <a:cubicBezTo>
                  <a:pt x="251664" y="2436763"/>
                  <a:pt x="229153" y="2410096"/>
                  <a:pt x="237400" y="2386081"/>
                </a:cubicBezTo>
                <a:cubicBezTo>
                  <a:pt x="227267" y="2347359"/>
                  <a:pt x="241573" y="2261841"/>
                  <a:pt x="235660" y="2226872"/>
                </a:cubicBezTo>
                <a:cubicBezTo>
                  <a:pt x="251820" y="2220679"/>
                  <a:pt x="261258" y="2210661"/>
                  <a:pt x="250116" y="2186312"/>
                </a:cubicBezTo>
                <a:lnTo>
                  <a:pt x="285163" y="2054201"/>
                </a:lnTo>
                <a:cubicBezTo>
                  <a:pt x="307497" y="2045213"/>
                  <a:pt x="272623" y="2017046"/>
                  <a:pt x="297869" y="2009411"/>
                </a:cubicBezTo>
                <a:cubicBezTo>
                  <a:pt x="320898" y="2035913"/>
                  <a:pt x="315992" y="1967554"/>
                  <a:pt x="339406" y="1985345"/>
                </a:cubicBezTo>
                <a:cubicBezTo>
                  <a:pt x="353240" y="1968595"/>
                  <a:pt x="370836" y="1937261"/>
                  <a:pt x="380873" y="1908912"/>
                </a:cubicBezTo>
                <a:cubicBezTo>
                  <a:pt x="350104" y="1811824"/>
                  <a:pt x="395613" y="1878362"/>
                  <a:pt x="399636" y="1815242"/>
                </a:cubicBezTo>
                <a:cubicBezTo>
                  <a:pt x="398754" y="1757178"/>
                  <a:pt x="409420" y="1701224"/>
                  <a:pt x="374372" y="1616165"/>
                </a:cubicBezTo>
                <a:cubicBezTo>
                  <a:pt x="373220" y="1574646"/>
                  <a:pt x="393018" y="1589074"/>
                  <a:pt x="392730" y="1566131"/>
                </a:cubicBezTo>
                <a:cubicBezTo>
                  <a:pt x="365412" y="1510101"/>
                  <a:pt x="394197" y="1511406"/>
                  <a:pt x="372639" y="1478507"/>
                </a:cubicBezTo>
                <a:cubicBezTo>
                  <a:pt x="377761" y="1454951"/>
                  <a:pt x="391457" y="1440777"/>
                  <a:pt x="401555" y="1428806"/>
                </a:cubicBezTo>
                <a:lnTo>
                  <a:pt x="410243" y="1415134"/>
                </a:lnTo>
                <a:lnTo>
                  <a:pt x="411524" y="1406469"/>
                </a:lnTo>
                <a:lnTo>
                  <a:pt x="408887" y="1392331"/>
                </a:lnTo>
                <a:lnTo>
                  <a:pt x="414309" y="1387628"/>
                </a:lnTo>
                <a:lnTo>
                  <a:pt x="415362" y="1380497"/>
                </a:lnTo>
                <a:cubicBezTo>
                  <a:pt x="418872" y="1361702"/>
                  <a:pt x="422095" y="1344022"/>
                  <a:pt x="421850" y="1331725"/>
                </a:cubicBezTo>
                <a:cubicBezTo>
                  <a:pt x="433626" y="1321844"/>
                  <a:pt x="424854" y="1278095"/>
                  <a:pt x="417310" y="1256042"/>
                </a:cubicBezTo>
                <a:cubicBezTo>
                  <a:pt x="413501" y="1216720"/>
                  <a:pt x="436826" y="1191313"/>
                  <a:pt x="415023" y="1150134"/>
                </a:cubicBezTo>
                <a:cubicBezTo>
                  <a:pt x="409434" y="1105134"/>
                  <a:pt x="413370" y="1057259"/>
                  <a:pt x="406174" y="1005645"/>
                </a:cubicBezTo>
                <a:cubicBezTo>
                  <a:pt x="395775" y="973629"/>
                  <a:pt x="433727" y="963997"/>
                  <a:pt x="431864" y="899691"/>
                </a:cubicBezTo>
                <a:cubicBezTo>
                  <a:pt x="435076" y="846170"/>
                  <a:pt x="459107" y="752452"/>
                  <a:pt x="462617" y="689088"/>
                </a:cubicBezTo>
                <a:cubicBezTo>
                  <a:pt x="447384" y="623113"/>
                  <a:pt x="508572" y="589979"/>
                  <a:pt x="510810" y="526328"/>
                </a:cubicBezTo>
                <a:cubicBezTo>
                  <a:pt x="481634" y="460515"/>
                  <a:pt x="546528" y="487988"/>
                  <a:pt x="542477" y="433873"/>
                </a:cubicBezTo>
                <a:cubicBezTo>
                  <a:pt x="514702" y="343844"/>
                  <a:pt x="563781" y="437996"/>
                  <a:pt x="549936" y="301688"/>
                </a:cubicBezTo>
                <a:cubicBezTo>
                  <a:pt x="545577" y="293639"/>
                  <a:pt x="549120" y="277645"/>
                  <a:pt x="554757" y="279945"/>
                </a:cubicBezTo>
                <a:cubicBezTo>
                  <a:pt x="552714" y="271180"/>
                  <a:pt x="541267" y="249562"/>
                  <a:pt x="550124" y="248508"/>
                </a:cubicBezTo>
                <a:cubicBezTo>
                  <a:pt x="549604" y="205525"/>
                  <a:pt x="542818" y="162084"/>
                  <a:pt x="530424" y="122373"/>
                </a:cubicBezTo>
                <a:cubicBezTo>
                  <a:pt x="542727" y="41074"/>
                  <a:pt x="502709" y="81459"/>
                  <a:pt x="504802" y="218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ED29BDD7-8987-428A-9B28-B15C00C9C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4256" y="603624"/>
            <a:ext cx="4266089" cy="5650754"/>
          </a:xfrm>
        </p:spPr>
        <p:txBody>
          <a:bodyPr anchor="ctr">
            <a:normAutofit/>
          </a:bodyPr>
          <a:lstStyle/>
          <a:p>
            <a:r>
              <a:rPr lang="de-DE" dirty="0"/>
              <a:t>Ein Plattform für alle</a:t>
            </a:r>
          </a:p>
          <a:p>
            <a:r>
              <a:rPr lang="de-DE" dirty="0"/>
              <a:t>Spezielle Angebote für junge </a:t>
            </a:r>
            <a:r>
              <a:rPr lang="de-DE" dirty="0" err="1"/>
              <a:t>Migrant:innen</a:t>
            </a:r>
            <a:endParaRPr lang="de-DE" dirty="0"/>
          </a:p>
          <a:p>
            <a:r>
              <a:rPr lang="de-DE" dirty="0"/>
              <a:t>Leute finden aufgrund gleicher Interessen</a:t>
            </a:r>
          </a:p>
          <a:p>
            <a:endParaRPr lang="de-DE" dirty="0"/>
          </a:p>
          <a:p>
            <a:r>
              <a:rPr lang="de-DE" dirty="0"/>
              <a:t>Geschlecht, Nationalität, Name ist für Nutzer nicht </a:t>
            </a:r>
            <a:br>
              <a:rPr lang="de-DE" dirty="0"/>
            </a:br>
            <a:r>
              <a:rPr lang="de-DE" dirty="0"/>
              <a:t>sichtbar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97D03C-4E6A-48B6-A179-26A2C0527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38" y="1979560"/>
            <a:ext cx="1728790" cy="373792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3DBF5A8-EFD2-4096-A44C-A6B03625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75" y="2506466"/>
            <a:ext cx="1728790" cy="37479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75223BE-ACDE-440D-B4A7-0396842BD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397" y="1964423"/>
            <a:ext cx="1728790" cy="375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61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74DAE2-5B21-483E-A017-45438B3F6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464" y="202581"/>
            <a:ext cx="9810604" cy="1216024"/>
          </a:xfrm>
        </p:spPr>
        <p:txBody>
          <a:bodyPr/>
          <a:lstStyle/>
          <a:p>
            <a:r>
              <a:rPr lang="de-DE" dirty="0"/>
              <a:t>Leute aufgrund gleicher Interessen finden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6434FFF-F057-4497-A10F-1C9FC825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554" y="1378681"/>
            <a:ext cx="2164889" cy="4668725"/>
          </a:xfrm>
          <a:prstGeom prst="rect">
            <a:avLst/>
          </a:prstGeo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916AB3C-4417-4E1D-8140-B48D62084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8463" y="1583166"/>
            <a:ext cx="2058803" cy="4464242"/>
          </a:xfr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CC700C3-29A5-4F98-A4DC-6E03B3393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044" y="1152020"/>
            <a:ext cx="2266489" cy="489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70664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LightSeedRightStep">
      <a:dk1>
        <a:srgbClr val="000000"/>
      </a:dk1>
      <a:lt1>
        <a:srgbClr val="FFFFFF"/>
      </a:lt1>
      <a:dk2>
        <a:srgbClr val="3C3522"/>
      </a:dk2>
      <a:lt2>
        <a:srgbClr val="E2E8E7"/>
      </a:lt2>
      <a:accent1>
        <a:srgbClr val="DA828B"/>
      </a:accent1>
      <a:accent2>
        <a:srgbClr val="D28866"/>
      </a:accent2>
      <a:accent3>
        <a:srgbClr val="BAA262"/>
      </a:accent3>
      <a:accent4>
        <a:srgbClr val="9CA952"/>
      </a:accent4>
      <a:accent5>
        <a:srgbClr val="86AE67"/>
      </a:accent5>
      <a:accent6>
        <a:srgbClr val="5AB558"/>
      </a:accent6>
      <a:hlink>
        <a:srgbClr val="568E88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</Words>
  <Application>Microsoft Office PowerPoint</Application>
  <PresentationFormat>Breitbild</PresentationFormat>
  <Paragraphs>19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Bembo</vt:lpstr>
      <vt:lpstr>Pacifico</vt:lpstr>
      <vt:lpstr>ArchiveVTI</vt:lpstr>
      <vt:lpstr>friendifyer</vt:lpstr>
      <vt:lpstr>PowerPoint-Präsentation</vt:lpstr>
      <vt:lpstr>PowerPoint-Präsentation</vt:lpstr>
      <vt:lpstr>PowerPoint-Präsentation</vt:lpstr>
      <vt:lpstr>PowerPoint-Präsentation</vt:lpstr>
      <vt:lpstr>Warum lebt Baran abseits der Gesellschaft?</vt:lpstr>
      <vt:lpstr>Warum friendifyER?</vt:lpstr>
      <vt:lpstr>friendifyer</vt:lpstr>
      <vt:lpstr>Leute aufgrund gleicher Interessen finden</vt:lpstr>
      <vt:lpstr>Events</vt:lpstr>
      <vt:lpstr>Unsere 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friendifyer</dc:title>
  <dc:creator>Coke Drinker</dc:creator>
  <cp:lastModifiedBy>Coke Drinker</cp:lastModifiedBy>
  <cp:revision>6</cp:revision>
  <dcterms:created xsi:type="dcterms:W3CDTF">2022-03-12T16:31:54Z</dcterms:created>
  <dcterms:modified xsi:type="dcterms:W3CDTF">2022-03-13T09:40:29Z</dcterms:modified>
</cp:coreProperties>
</file>